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7" r:id="rId4"/>
    <p:sldMasterId id="2147483671" r:id="rId5"/>
    <p:sldMasterId id="2147483682" r:id="rId6"/>
  </p:sldMasterIdLst>
  <p:notesMasterIdLst>
    <p:notesMasterId r:id="rId30"/>
  </p:notesMasterIdLst>
  <p:handoutMasterIdLst>
    <p:handoutMasterId r:id="rId31"/>
  </p:handoutMasterIdLst>
  <p:sldIdLst>
    <p:sldId id="1348" r:id="rId7"/>
    <p:sldId id="1355" r:id="rId8"/>
    <p:sldId id="1347" r:id="rId9"/>
    <p:sldId id="1324" r:id="rId10"/>
    <p:sldId id="1325" r:id="rId11"/>
    <p:sldId id="1379" r:id="rId12"/>
    <p:sldId id="1354" r:id="rId13"/>
    <p:sldId id="1380" r:id="rId14"/>
    <p:sldId id="1381" r:id="rId15"/>
    <p:sldId id="1382" r:id="rId16"/>
    <p:sldId id="1360" r:id="rId17"/>
    <p:sldId id="1331" r:id="rId18"/>
    <p:sldId id="1349" r:id="rId19"/>
    <p:sldId id="256" r:id="rId20"/>
    <p:sldId id="257" r:id="rId21"/>
    <p:sldId id="259" r:id="rId22"/>
    <p:sldId id="260" r:id="rId23"/>
    <p:sldId id="1353" r:id="rId24"/>
    <p:sldId id="1350" r:id="rId25"/>
    <p:sldId id="1351" r:id="rId26"/>
    <p:sldId id="1352" r:id="rId27"/>
    <p:sldId id="1334" r:id="rId28"/>
    <p:sldId id="315" r:id="rId29"/>
  </p:sldIdLst>
  <p:sldSz cx="12192000" cy="6858000"/>
  <p:notesSz cx="6811963" cy="99425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1B0D41-23EC-A82F-637F-CFC5827F7D05}" name="Martin Schmid" initials="MS" userId="S::martin.schmid@fhnw.ch::3cc5fdc7-e722-44b6-9e7c-87f02e4218ed" providerId="AD"/>
  <p188:author id="{3D47867F-FC6C-9301-A4D5-557CB731E6BA}" name="Sandra Lüthi" initials="SL" userId="S::sandra.luethi@fhnw.ch::2e84f6b3-1dcd-4beb-bd2b-4f3a0f2ab7a3" providerId="AD"/>
  <p188:author id="{EE858B9A-FC69-16E2-86A5-3657A429DD37}" name="Svenja Scherrer" initials="" userId="S::svenja.scherrer@stud.unibas.ch::38bb74f9-aafc-4d64-8d99-dcb4cd75041a" providerId="AD"/>
  <p188:author id="{D854D8EC-3025-1374-1705-850F6EE6833B}" name="Stephanie Gyger" initials="SG" userId="S::stephanie.gyger@fhnw.ch::b9ea7a6a-e3d2-41cd-8bb1-fafbb1b6e0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1001"/>
    <a:srgbClr val="005E66"/>
    <a:srgbClr val="FEF8BA"/>
    <a:srgbClr val="FFFFFF"/>
    <a:srgbClr val="0563C1"/>
    <a:srgbClr val="CC0099"/>
    <a:srgbClr val="3C3939"/>
    <a:srgbClr val="26348C"/>
    <a:srgbClr val="6F2282"/>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239558-706D-40F4-BFE6-C8DF14649B93}" v="41" dt="2026-06-11T07:52:46.169"/>
  </p1510:revLst>
</p1510:revInfo>
</file>

<file path=ppt/tableStyles.xml><?xml version="1.0" encoding="utf-8"?>
<a:tblStyleLst xmlns:a="http://schemas.openxmlformats.org/drawingml/2006/main" def="{5940675A-B579-460E-94D1-54222C63F5D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Helle Formatvorlage 3 - Akz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1245" autoAdjust="0"/>
    <p:restoredTop sz="59198" autoAdjust="0"/>
  </p:normalViewPr>
  <p:slideViewPr>
    <p:cSldViewPr showGuides="1">
      <p:cViewPr varScale="1">
        <p:scale>
          <a:sx n="95" d="100"/>
          <a:sy n="95" d="100"/>
        </p:scale>
        <p:origin x="3772" y="228"/>
      </p:cViewPr>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107" d="100"/>
          <a:sy n="107" d="100"/>
        </p:scale>
        <p:origin x="5259" y="69"/>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73473" y="249428"/>
            <a:ext cx="4291477" cy="337244"/>
          </a:xfrm>
          <a:prstGeom prst="rect">
            <a:avLst/>
          </a:prstGeom>
        </p:spPr>
        <p:txBody>
          <a:bodyPr vert="horz" lIns="0" tIns="0" rIns="0" bIns="0" rtlCol="0"/>
          <a:lstStyle>
            <a:lvl1pPr algn="l">
              <a:defRPr sz="1200"/>
            </a:lvl1pPr>
          </a:lstStyle>
          <a:p>
            <a:r>
              <a:rPr lang="de-CH" sz="900"/>
              <a:t>Kopfzeilentext</a:t>
            </a:r>
            <a:endParaRPr lang="de-CH" sz="900" dirty="0"/>
          </a:p>
        </p:txBody>
      </p:sp>
      <p:sp>
        <p:nvSpPr>
          <p:cNvPr id="3" name="Datumsplatzhalter 2"/>
          <p:cNvSpPr>
            <a:spLocks noGrp="1"/>
          </p:cNvSpPr>
          <p:nvPr>
            <p:ph type="dt" sz="quarter" idx="1"/>
          </p:nvPr>
        </p:nvSpPr>
        <p:spPr>
          <a:xfrm>
            <a:off x="5103231" y="249428"/>
            <a:ext cx="1235260" cy="337244"/>
          </a:xfrm>
          <a:prstGeom prst="rect">
            <a:avLst/>
          </a:prstGeom>
        </p:spPr>
        <p:txBody>
          <a:bodyPr vert="horz" lIns="0" tIns="0" rIns="0" bIns="0" rtlCol="0"/>
          <a:lstStyle>
            <a:lvl1pPr algn="r">
              <a:defRPr sz="1200"/>
            </a:lvl1pPr>
          </a:lstStyle>
          <a:p>
            <a:fld id="{EEC665CA-D682-48EC-95D2-126FD6449D65}" type="datetime1">
              <a:rPr lang="de-CH" sz="900"/>
              <a:t>01.07.2026</a:t>
            </a:fld>
            <a:endParaRPr lang="de-CH" sz="900"/>
          </a:p>
        </p:txBody>
      </p:sp>
      <p:sp>
        <p:nvSpPr>
          <p:cNvPr id="4" name="Fußzeilenplatzhalter 3"/>
          <p:cNvSpPr>
            <a:spLocks noGrp="1"/>
          </p:cNvSpPr>
          <p:nvPr>
            <p:ph type="ftr" sz="quarter" idx="2"/>
          </p:nvPr>
        </p:nvSpPr>
        <p:spPr>
          <a:xfrm>
            <a:off x="473473" y="9230472"/>
            <a:ext cx="4291477" cy="360265"/>
          </a:xfrm>
          <a:prstGeom prst="rect">
            <a:avLst/>
          </a:prstGeom>
        </p:spPr>
        <p:txBody>
          <a:bodyPr vert="horz" lIns="0" tIns="0" rIns="0" bIns="0" rtlCol="0" anchor="b"/>
          <a:lstStyle>
            <a:lvl1pPr algn="l">
              <a:defRPr sz="1200"/>
            </a:lvl1pPr>
          </a:lstStyle>
          <a:p>
            <a:r>
              <a:rPr lang="de-CH" sz="900"/>
              <a:t>Fusszeilentext</a:t>
            </a:r>
            <a:endParaRPr lang="de-CH" sz="900" dirty="0"/>
          </a:p>
        </p:txBody>
      </p:sp>
      <p:sp>
        <p:nvSpPr>
          <p:cNvPr id="5" name="Foliennummernplatzhalter 4"/>
          <p:cNvSpPr>
            <a:spLocks noGrp="1"/>
          </p:cNvSpPr>
          <p:nvPr>
            <p:ph type="sldNum" sz="quarter" idx="3"/>
          </p:nvPr>
        </p:nvSpPr>
        <p:spPr>
          <a:xfrm>
            <a:off x="5103231" y="9230473"/>
            <a:ext cx="1235260" cy="360263"/>
          </a:xfrm>
          <a:prstGeom prst="rect">
            <a:avLst/>
          </a:prstGeom>
        </p:spPr>
        <p:txBody>
          <a:bodyPr vert="horz" lIns="0" tIns="0" rIns="0" bIns="0" rtlCol="0" anchor="b"/>
          <a:lstStyle>
            <a:lvl1pPr algn="r">
              <a:defRPr sz="1200"/>
            </a:lvl1pPr>
          </a:lstStyle>
          <a:p>
            <a:fld id="{2CEDAA2C-602C-494B-9BFF-F0D7FF14E319}" type="slidenum">
              <a:rPr lang="de-CH" sz="900"/>
              <a:t>‹Nr.›</a:t>
            </a:fld>
            <a:endParaRPr lang="de-CH" sz="900" dirty="0"/>
          </a:p>
        </p:txBody>
      </p:sp>
    </p:spTree>
    <p:extLst>
      <p:ext uri="{BB962C8B-B14F-4D97-AF65-F5344CB8AC3E}">
        <p14:creationId xmlns:p14="http://schemas.microsoft.com/office/powerpoint/2010/main" val="1625002673"/>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3132" userDrawn="1">
          <p15:clr>
            <a:srgbClr val="F26B43"/>
          </p15:clr>
        </p15:guide>
        <p15:guide id="2" pos="2146" userDrawn="1">
          <p15:clr>
            <a:srgbClr val="F26B43"/>
          </p15:clr>
        </p15:guide>
      </p15:sldGuideLst>
    </p:ext>
  </p:extLst>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5:20.689"/>
    </inkml:context>
    <inkml:brush xml:id="br0">
      <inkml:brushProperty name="width" value="0.35" units="cm"/>
      <inkml:brushProperty name="height" value="0.35" units="cm"/>
      <inkml:brushProperty name="color" value="#FFFFFF"/>
    </inkml:brush>
  </inkml:definitions>
  <inkml:trace contextRef="#ctx0" brushRef="#br0">119 335 24575,'-1'1'0,"-1"-1"0,0 1 0,0-1 0,0 1 0,1 0 0,-1-1 0,0 1 0,1 0 0,-1 0 0,1 0 0,-1 1 0,1-1 0,-1 0 0,1 0 0,0 1 0,-1-1 0,1 1 0,0-1 0,0 1 0,0-1 0,-1 4 0,-17 41 0,15-36 0,-7 18 0,6-16 0,0 0 0,1 0 0,0 1 0,1 0 0,0-1 0,-1 16 0,-7 50 0,6-56 0,-2 43 0,6-36 0,3 153 0,1-163 0,1 1 0,0-2 0,9 23 0,-7-25 0,-1 0 0,-1 0 0,-1 1 0,4 31 0,-9 447 0,1-478 0,0 0 0,-2 0 0,-4 17 0,3-16 0,0 0 0,-1 25 0,4 501 0,3-264 0,-1-205 0,-3 85 0,-9-97 0,7-45 0,1-1 0,-2 26 0,5-25 0,1 175 0,0-190 0,-1-1 0,0 1 0,1-1 0,0 0 0,-1 1 0,1-1 0,0 0 0,0 0 0,1 0 0,-1 0 0,0 0 0,1 0 0,-1 0 0,1 0 0,-1 0 0,1-1 0,0 1 0,0-1 0,0 1 0,0-1 0,0 0 0,0 0 0,0 1 0,0-1 0,1-1 0,-1 1 0,0 0 0,1-1 0,-1 1 0,3-1 0,10 2 0,-1-1 0,0 0 0,0-2 0,16-1 0,-4 0 0,14 0 0,41-1 0,81 7 0,-145-2 0,-1 2 0,-1 0 0,1 0 0,0 2 0,17 8 0,-19-7 0,0-1 0,0-1 0,1 0 0,0-1 0,0-1 0,21 3 0,40-6 0,-58-1 0,0 0 0,0 1 0,0 1 0,0 1 0,0 1 0,0 0 0,0 1 0,-1 1 0,22 9 0,-32-11 0,1 0 0,-1 0 0,1-1 0,0 1 0,0-2 0,0 1 0,0-1 0,16 0 0,-21-1 0,-1 0 0,1 0 0,-1 0 0,1-1 0,-1 1 0,1-1 0,-1 0 0,1 1 0,-1-1 0,1 0 0,-1 0 0,0-1 0,0 1 0,1 0 0,-1-1 0,0 1 0,0-1 0,-1 0 0,1 0 0,0 0 0,0 0 0,-1 0 0,1 0 0,-1 0 0,0 0 0,0-1 0,0 1 0,0 0 0,0-1 0,0 1 0,0-4 0,1-4 0,0 0 0,0-1 0,-2 1 0,1 0 0,-1-1 0,-1 1 0,0-1 0,0 1 0,-1-1 0,0 1 0,-1 0 0,0 0 0,-1 0 0,0 1 0,-1-1 0,1 1 0,-2 0 0,1 0 0,-1 0 0,-1 1 0,0 0 0,-13-12 0,-77-61 0,83 71 0,0 1 0,-1 0 0,0 1 0,0 1 0,-23-7 0,11 4 0,-29-15 0,36 16 0,1 0 0,-1 2 0,-27-8 0,-16 1 0,25 4 0,0 2 0,-1 1 0,-64-1 0,101 8 0,1 0 0,-1 0 0,1 0 0,0 0 0,-1 0 0,1 0 0,-1 0 0,1 0 0,-1-1 0,1 1 0,0-1 0,-1 1 0,-1-2 0,3 2 0,0-1 0,0 1 0,0-1 0,0 1 0,0 0 0,0-1 0,0 1 0,0-1 0,1 1 0,-1 0 0,0-1 0,0 1 0,1 0 0,-1-1 0,0 1 0,0 0 0,1-1 0,-1 1 0,0 0 0,1 0 0,-1-1 0,0 1 0,1 0 0,-1 0 0,1 0 0,-1 0 0,0-1 0,1 1 0,43-18 0,-43 17 0,20-7 0,-5 2 0,-1 0 0,1 1 0,0 1 0,0 0 0,0 1 0,25-1 0,637 4 0,-296 2 0,-365-1 0,1 0 0,31 8 0,-30-4 0,0-2 0,23 1 0,-22-2 0,0 1 0,21 5 0,-21-4 0,0-1 0,23 2 0,437-4 0,-230-3 0,-233 1 0,0 0 0,0-2 0,16-4 0,-15 3 0,1 0 0,24-1 0,501 4 0,-264 3 0,96-2 0,-354 1 0,1 1 0,29 7 0,-27-4 0,41 3 0,-38-7 0,-16 1 0,0-2 0,0 1 0,0-1 0,1-1 0,-1 0 0,0-1 0,0-1 0,18-5 0,-29 8 0,0 0 0,0-1 0,0 1 0,0-1 0,0 1 0,0-1 0,0 0 0,0 1 0,0-1 0,0 0 0,0 1 0,0-1 0,-1 0 0,1 0 0,0 0 0,0 0 0,-1 0 0,1 0 0,-1 0 0,1 0 0,-1 0 0,1 0 0,-1 0 0,0 0 0,1-1 0,-1 1 0,0 0 0,0 0 0,0 0 0,0 0 0,0 0 0,0-1 0,0 1 0,0 0 0,0 0 0,-1 0 0,1 0 0,0 0 0,-1-1 0,1 1 0,-1 0 0,0 0 0,1 0 0,-1 0 0,0 0 0,1 1 0,-1-1 0,-1-1 0,-2-3 0,-1 0 0,0 1 0,0-1 0,0 1 0,0 0 0,-1 1 0,-8-5 0,-14-5 0,-2 1 0,1 1 0,-2 2 0,1 1 0,-1 1 0,0 2 0,0 1 0,-35 0 0,41 3 0,1-2 0,-1 0 0,1-2 0,-24-8 0,-42-8 0,60 15 0,0-2 0,-30-11 0,39 11 0,0 1 0,-1 0 0,0 2 0,0 1 0,-31-2 0,42 6 0,-15 0 0,0-1 0,1-1 0,-39-9 0,-52-13 0,90 19 0,-1 2 0,1 1 0,-1 1 0,-30 3 0,-54-2 0,-7-23 0,95 18 0,-35-12 0,42 11 0,-1 1 0,0 0 0,-1 1 0,-21-1 0,17 2 0,-1 0 0,1-2 0,-32-10 0,-36-7 0,3 0 0,68 16 0,0 0 0,0 2 0,0 0 0,-29-1 0,29 5 0,-11 0 0,0-1 0,0-1 0,0-1 0,0-2 0,-52-15 0,55 11 0,-1 2 0,0 0 0,-1 2 0,-39-2 0,-115 6 0,-27-2 0,147-8 0,46 6 0,0 2 0,-27-2 0,8 4 0,9 1 0,0-1 0,0-2 0,-30-6 0,31 5 0,-43-4 0,42 6 0,-39-7 0,-75-15 0,127 21 0,-1 0 0,0 1 0,0 0 0,0 1 0,-30 3 0,38-1 0,0 0 0,0 1 0,0 0 0,0 0 0,0 0 0,0 1 0,0 0 0,1 1 0,-1-1 0,1 1 0,0 0 0,0 1 0,1-1 0,-6 7 0,-6 8 0,2 0 0,0 1 0,-17 30 0,31-49 0,1 0 0,0 0 0,-1-1 0,1 1 0,0 0 0,0 0 0,-1-1 0,1 1 0,0 0 0,0 0 0,0-1 0,0 1 0,0 0 0,0 0 0,0 0 0,0-1 0,0 1 0,1 0 0,-1 0 0,0 0 0,0-1 0,1 1 0,-1 0 0,0-1 0,1 1 0,-1 0 0,1-1 0,-1 1 0,1 0 0,-1-1 0,1 1 0,-1-1 0,1 1 0,0-1 0,-1 1 0,1-1 0,0 0 0,-1 1 0,1-1 0,0 0 0,0 1 0,-1-1 0,1 0 0,0 0 0,0 0 0,0 0 0,-1 1 0,1-1 0,1-1 0,47 5 0,-44-4 0,22 0 0,1-1 0,-1-2 0,48-10 0,-38 7 0,0 2 0,1 1 0,-1 1 0,47 6 0,3-2 0,336-2 0,-400 1 0,1 1 0,26 7 0,-24-4 0,39 2 0,-44-7 0,169-1 0,-89-20 0,-75 18 0,0-2 0,0 0 0,-1-2 0,0-1 0,45-21 0,-55 24 0,0 0 0,0 1 0,1 0 0,27-2 0,-24 3 0,0 0 0,30-9 0,-25 6 0,1 0 0,-1 2 0,1 1 0,0 0 0,0 2 0,37 3 0,-31 0 0,0-2 0,0-2 0,47-7 0,72-20 0,-127 25 0,0 1 0,0 1 0,45 3 0,20-2 0,-85 0 0,-1 1 0,0-1 0,1 1 0,-1-1 0,1 0 0,-1 1 0,0-1 0,0-1 0,0 1 0,0 0 0,1 0 0,-2-1 0,1 1 0,0-1 0,0 0 0,0 1 0,-1-1 0,1 0 0,-1 0 0,1 0 0,-1 0 0,0-1 0,0 1 0,0 0 0,0 0 0,0-1 0,-1 1 0,1 0 0,-1-1 0,1 1 0,-1-1 0,0 1 0,0-4 0,0 0 0,0 0 0,0-1 0,0 1 0,-1-1 0,0 1 0,-1 0 0,0-1 0,0 1 0,0 0 0,0 0 0,-7-10 0,-20-30 0,16 24 0,0 1 0,-2 0 0,-20-20 0,30 35 0,-1 1 0,0-1 0,0 2 0,0-1 0,-1 1 0,1 0 0,-1 0 0,0 0 0,0 1 0,-1 0 0,1 1 0,-1 0 0,1 0 0,-12-1 0,-52-1 0,-78 6 0,37 0 0,91-2 0,0 1 0,0 1 0,0 1 0,-22 6 0,7-3 0,-1-1 0,1-2 0,-1-2 0,-51-4 0,2 1 0,-290 2 0,359-2 0,0 0 0,0 0 0,0-2 0,1 0 0,-18-7 0,17 5 0,0 1 0,0 1 0,-1 0 0,-29-1 0,26 3 0,-1-1 0,1 0 0,-36-12 0,34 8 0,1 2 0,-1 0 0,-24-1 0,28 3 0,-1 0 0,1-1 0,0-1 0,0-1 0,-20-9 0,19 7 0,-1 1 0,0 1 0,-41-7 0,47 11 0,1-1 0,-1-1 0,1 0 0,-17-8 0,-8-1 0,1 2 0,-1 3 0,-1 1 0,-43-2 0,20-1 0,44 6 0,0 0 0,-22 0 0,15 3 0,-207 3 0,230-2 0,0 0 0,0 1 0,-1-1 0,1 1 0,0-1 0,1 1 0,-1 0 0,0 0 0,0 0 0,0 0 0,0 1 0,1-1 0,-1 1 0,1 0 0,-1-1 0,1 1 0,0 0 0,-1 1 0,1-1 0,0 0 0,1 1 0,-1-1 0,0 1 0,1-1 0,-1 1 0,1 0 0,0-1 0,0 1 0,0 0 0,0 0 0,0 0 0,1 0 0,-1 0 0,1 0 0,0 0 0,0 0 0,0 0 0,1 5 0,0 1 0,0 1 0,1-1 0,1 0 0,-1 0 0,2 0 0,-1-1 0,1 1 0,0-1 0,1 0 0,0 0 0,9 12 0,-6-12 0,1 0 0,0-1 0,1 0 0,-1-1 0,1 1 0,0-2 0,1 0 0,21 8 0,21 12 0,71 32 0,-12 3 0,-106-58 0,-1 1 0,1-1 0,-1 1 0,1-1 0,0-1 0,0 1 0,0-1 0,0 0 0,0-1 0,0 1 0,8-2 0,8-1 0,41-8 0,14-2 0,-44 10 0,34-8 0,-38 5 0,53-3 0,-53 8 0,0 0 0,-1 2 0,1 1 0,30 8 0,-34-4 0,-14-3 0,0-1 0,1-1 0,17 3 0,-28-5 0,-1 0 0,0 0 0,0 0 0,1 0 0,-1 0 0,0 0 0,1 0 0,-1 0 0,0-1 0,0 1 0,1 0 0,-1 0 0,0 0 0,1 0 0,-1 0 0,0 0 0,0-1 0,1 1 0,-1 0 0,0 0 0,0 0 0,1-1 0,-1 1 0,0 0 0,0 0 0,0-1 0,0 1 0,1 0 0,-1 0 0,0-1 0,0 1 0,0 0 0,0 0 0,0-1 0,0 0 0,-3-13 0,-10-12 0,7 19 0,-1 0 0,0 1 0,0 0 0,-1 0 0,1 1 0,-1 0 0,-1 0 0,1 1 0,0 0 0,-12-4 0,6 2 0,0 0 0,-22-14 0,4-1 0,-1 2 0,0 1 0,-37-12 0,-46-25 0,90 42 0,-46-16 0,11 6 0,-52-20 0,51 21 0,49 18 0,0 0 0,1-1 0,-1 0 0,1-1 0,-13-7 0,9 3 0,-1 2 0,0 1 0,0 0 0,-1 1 0,-20-5 0,-8-2 0,14 5 0,29 8 0,21 6 0,14 0 0,0-2 0,0 0 0,1-3 0,63-3 0,-17-1 0,368 3 0,-430 1 0,1 1 0,31 7 0,-30-5 0,0 0 0,23 0 0,59 8 0,-70-7 0,49 2 0,-52-6 0,49 10 0,-49-6 0,50 2 0,581-8 0,-647 0 0,-1 0 0,1-1 0,-1 0 0,1-1 0,-1-1 0,18-7 0,-17 6 0,0 1 0,0 0 0,1 0 0,-1 1 0,17-1 0,148 5 0,23-2 0,-169-3 0,55-15 0,-60 12 0,1 1 0,-1 1 0,36-1 0,409 7 0,-454-2 0,0-1 0,1-1 0,-1 0 0,32-12 0,-32 9 0,1 1 0,0 1 0,-1 0 0,29-1 0,-30 5 0,-12 1 0,0 0 0,0-1 0,0 0 0,0 0 0,0 0 0,0-1 0,0 1 0,-1-1 0,1 0 0,0 0 0,0-1 0,0 1 0,4-3 0,-8 4 0,0-1 0,0 1 0,1 0 0,-1 0 0,0-1 0,0 1 0,0 0 0,0 0 0,0-1 0,0 1 0,0 0 0,0-1 0,-1 1 0,1 0 0,0 0 0,0-1 0,0 1 0,0 0 0,0 0 0,0-1 0,0 1 0,-1 0 0,1 0 0,0-1 0,0 1 0,0 0 0,0 0 0,-1 0 0,1 0 0,0-1 0,0 1 0,-1 0 0,1 0 0,0 0 0,0 0 0,-1 0 0,1 0 0,0-1 0,0 1 0,-1 0 0,1 0 0,0 0 0,-1 0 0,1 0 0,0 0 0,0 0 0,-1 0 0,1 0 0,-1 1 0,-15-5 0,-245-41 0,223 42 0,-41 1 0,50 2 0,0-1 0,1-1 0,-41-8 0,38 4 0,-38-2 0,-9-2 0,18 3 0,-1 2 0,-107 6 0,57 2 0,20-5 0,-100 4 0,128 9 0,45-7 0,1 0 0,-26 0 0,-516-2 0,271-4 0,268 2 0,0 1 0,-1-1 0,0-1 0,1 0 0,-1-2 0,1 0 0,0-2 0,-27-8 0,30 7 0,0 1 0,0 1 0,-1 1 0,1 0 0,-1 2 0,0 0 0,-23 1 0,17 1 0,0-2 0,0-1 0,-25-5 0,-112-17 0,87 15 0,57 7 0,11 2 0,1-1 0,-1 1 0,1-1 0,-1 0 0,1-1 0,0 1 0,-1-1 0,1 0 0,0-1 0,0 1 0,0-1 0,1 0 0,-6-4 0,-113-104 0,103 96 0,18 13 0,0 1 0,0 0 0,0-1 0,0 1 0,0-1 0,0 0 0,0 0 0,0 0 0,-1-3 0,3 4 0,-1 0 0,1 0 0,0 0 0,0 0 0,0 0 0,0 0 0,0 0 0,0 0 0,1 0 0,-1 0 0,0 0 0,0 0 0,1 0 0,-1 0 0,1 0 0,-1 1 0,1-1 0,-1 0 0,1 0 0,-1 0 0,1 0 0,0 1 0,-1-1 0,1 0 0,0 1 0,0-1 0,0 0 0,-1 1 0,3-1 0,22-18 0,41-22 0,-26 16 0,-32 21 0,0 0 0,0 0 0,0 1 0,1 0 0,-1 1 0,1-1 0,0 2 0,0-1 0,10 1 0,16 0 0,36 3 0,-14 1 0,343-3 0,-380 1 0,0 1 0,36 9 0,-11-2 0,4 1 0,-30-5 0,1-1 0,33 1 0,42-5 0,-47-1 0,0 2 0,91 13 0,-45-3 0,-64-8 0,43 7 0,-33-3 0,-1-3 0,1-1 0,74-6 0,-27 1 0,1724 2 0,-1791-1 0,0-1 0,37-9 0,-13 2 0,-32 6 0,-1 0 0,0 0 0,0-1 0,0 0 0,0-1 0,0 0 0,-1-1 0,15-10 0,-18 10 0,0 1 0,-1-1 0,0 0 0,0 0 0,0 0 0,-1-1 0,1 0 0,-2 0 0,1-1 0,-1 1 0,0-1 0,3-9 0,1-10 0,-1-1 0,4-31 0,-10 52 0,-1 1 0,2 0 0,-1 0 0,1 0 0,0 0 0,0 0 0,0 1 0,1-1 0,0 1 0,0-1 0,1 1 0,-1 0 0,1 0 0,0 0 0,0 1 0,1-1 0,9-6 0,-10 8 0,-1 0 0,0 0 0,0 0 0,0 0 0,0-1 0,-1 1 0,1-1 0,-1 0 0,0 1 0,0-1 0,0 0 0,0 0 0,-1 0 0,0-1 0,0 1 0,0 0 0,0 0 0,-1-1 0,1 1 0,-1 0 0,0-1 0,-1 1 0,1 0 0,-1-1 0,0 1 0,0 0 0,-2-8 0,0 5 0,0-1 0,0 1 0,-1-1 0,0 1 0,0 0 0,-1 0 0,0 1 0,0-1 0,-1 1 0,1 0 0,-1 1 0,-1-1 0,-12-7 0,-3-1 0,14 9 0,0 0 0,0 0 0,0 0 0,0 1 0,-1 1 0,0-1 0,0 2 0,0-1 0,0 1 0,-16-2 0,-141 4 0,72 1 0,72 1 0,0 0 0,0 2 0,1 0 0,0 1 0,0 2 0,-22 8 0,-5 9 0,-13 4 0,23-16 0,1-1 0,-2-2 0,1-2 0,-1-1 0,-76 0 0,-380-7 0,471 0 0,1-1 0,-28-6 0,26 3 0,-40-2 0,-5 6 0,26 1 0,1-2 0,-59-9 0,72 7 0,0 1 0,-50 2 0,-14-1 0,-25-20 0,43 9 0,56 9 0,-1 0 0,-26-1 0,33 5 0,-14 0 0,1-2 0,-54-9 0,42 5 0,-1 1 0,1 3 0,-77 4 0,29 0 0,46-2 0,-1-2 0,-63-10 0,51 5 0,0 2 0,-1 3 0,-56 4 0,9 0 0,11-3 0,-100 3 0,177 0 0,-1 0 0,1 1 0,-1 1 0,1 0 0,0 1 0,0 0 0,1 2 0,0-1 0,0 1 0,0 1 0,-18 15 0,-23 40 0,32-42 0,-26 30 0,45-46 0,-1 1 0,1-1 0,0 1 0,0 0 0,1 0 0,0 0 0,0 0 0,0 0 0,-1 12 0,2-10 0,-1-1 0,1 0 0,-2 0 0,1 0 0,-1 0 0,0 0 0,-5 9 0,29-38 0,6-4 0,-2-1 0,26-35 0,-47 57 0,1-2 0,0-1 0,0 1 0,-1-1 0,0 0 0,0 0 0,-1-1 0,0 1 0,0-1 0,-1 1 0,0-1 0,1-14 0,-1 1 0,0 0 0,2 0 0,0 0 0,2 0 0,0 0 0,1 1 0,16-31 0,-15 33 0,-1-1 0,7-35 0,6-14 0,-15 51 0,-5 15 0,0 0 0,1 0 0,0 0 0,-1 0 0,1 0 0,0 1 0,1-1 0,-1 0 0,0 0 0,1 1 0,0-1 0,-1 1 0,4-4 0,-1 6 0,-7 7 0,-8 8 0,-47 36 0,39-35 0,-1 1 0,2 0 0,-17 22 0,27-29 0,-11 14 0,1 1 0,-19 33 0,33-49 0,0 0 0,0 0 0,0 0 0,1 0 0,1 1 0,0 0 0,0-1 0,1 1 0,0 0 0,0 0 0,2 11 0,-1-18-105,0-1 0,1 1 0,-1-1 0,1 1 0,0-1 0,-1 1 0,1-1 0,0 0 0,1 1 0,-1-1 0,0 0 0,3 3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6:25.421"/>
    </inkml:context>
    <inkml:brush xml:id="br0">
      <inkml:brushProperty name="width" value="0.35" units="cm"/>
      <inkml:brushProperty name="height" value="0.35" units="cm"/>
      <inkml:brushProperty name="color" value="#FFFFFF"/>
    </inkml:brush>
  </inkml:definitions>
  <inkml:trace contextRef="#ctx0" brushRef="#br0">191 23 24575,'-2'115'0,"5"124"0,8-176 0,-7-45 0,-1-1 0,2 26 0,-4 266 0,-2-147 0,-1-142 0,0 0 0,-9 35 0,2-9 0,5-29 0,-1 0 0,0 0 0,-15 31 0,13-34 0,1 0 0,0 1 0,1-1 0,1 1 0,-4 24 0,3-7 0,-13 48 0,9-46 0,-5 36 0,13-59 0,0 0 0,1 1 0,0-1 0,0 0 0,1 0 0,1 0 0,4 16 0,-4-17 0,1 0 0,0 0 0,1 0 0,0-1 0,0 1 0,1-1 0,0 0 0,1-1 0,0 1 0,7 8 0,-3-3 0,0 0 0,-1 0 0,-1 1 0,-1 1 0,0-1 0,0 1 0,4 23 0,-4-16 0,-3-8 0,1 0 0,0 0 0,11 21 0,-8-20 0,-1 1 0,-1 0 0,-1 0 0,0 1 0,-1-1 0,-1 1 0,-1 0 0,0 19 0,0-21 0,0-1 0,1 1 0,1-1 0,9 25 0,-7-25 0,-1 0 0,-1 0 0,3 22 0,5 31 0,-7-46 0,-2 0 0,2 28 0,-3-10 0,0-17 0,-2 1 0,0 0 0,-2-1 0,-4 28 0,4-46 0,1-1 0,-1 0 0,1 1 0,-1-1 0,-1 0 0,1 0 0,0 0 0,-1 0 0,0-1 0,0 1 0,0-1 0,0 0 0,-5 4 0,-4 2 0,0-1 0,-25 12 0,26-15 0,-1 1 0,1 1 0,1 0 0,-15 11 0,-39 37 0,57-48 0,0 0 0,0 1 0,1 0 0,0 0 0,0 1 0,1 0 0,0 0 0,0 0 0,-5 17 0,5-14 0,0 1 0,0-1 0,1 1 0,1 0 0,0 1 0,-2 19 0,5-21 0,-2-1 0,1 0 0,-1 1 0,-1-1 0,0 0 0,-5 11 0,2-59 0,6 31 0,-1-28 0,2 1 0,1-1 0,12-64 0,-8 61 0,-1 1 0,-2-1 0,-2 1 0,-4-52 0,1 2 0,1 35 0,3-62 0,-3 111 0,1 1 0,1-1 0,-1 0 0,0 0 0,0 0 0,1 0 0,-1 1 0,1-1 0,-1 0 0,1 0 0,0 1 0,0-1 0,0 1 0,0-1 0,0 0 0,0 1 0,0 0 0,0-1 0,0 1 0,1 0 0,-1-1 0,1 1 0,2-2 0,-1 3 0,-1-1 0,1 1 0,-1 0 0,1-1 0,-1 1 0,1 0 0,-1 0 0,0 1 0,1-1 0,-1 1 0,1-1 0,-1 1 0,1 0 0,-1-1 0,3 3 0,9 4 0,-1 0 0,0 1 0,0 1 0,16 14 0,-17-13 0,0-1 0,0 2 0,-1 0 0,0 0 0,-1 1 0,-1 0 0,0 1 0,14 25 0,-13-11 0,0-3 0,-1 0 0,-1 0 0,7 38 0,6 36 0,-14-70 0,-1 1 0,-1 0 0,2 46 0,-8-1 0,2 64 0,-1-135 0,0 0 0,0 0 0,1 0 0,-1 0 0,1 0 0,0 0 0,0 0 0,0-1 0,0 1 0,0 0 0,1 0 0,-1-1 0,1 1 0,0-1 0,0 0 0,-1 1 0,2-1 0,-1 0 0,0 0 0,0 0 0,1 0 0,-1 0 0,5 1 0,0 0 0,0-1 0,1 0 0,-1 0 0,1-1 0,0 0 0,-1-1 0,1 1 0,9-2 0,456-2 0,-455 2 0,0-1 0,31-7 0,-30 4 0,0 2 0,23-1 0,59 6 0,-67 0 0,-1-1 0,1-2 0,46-7 0,-66 5 0,-1-1 0,22-10 0,-25 10 0,0 0 0,0 0 0,1 1 0,0 0 0,17-2 0,-3 2 0,0 0 0,0-2 0,-1-1 0,0-1 0,46-20 0,-57 22 0,0 1 0,0 0 0,1 1 0,-1 0 0,1 1 0,16 0 0,87 4 0,-44 1 0,421-4 0,-476 0 0,0 0 0,31-8 0,-30 4 0,0 2 0,22-1 0,-34 3 0,2 1 0,1-1 0,-1 1 0,1 1 0,-1 0 0,0 0 0,13 4 0,-20-4 0,0 0 0,0 0 0,0 0 0,0 0 0,0 1 0,0-1 0,0 0 0,0 1 0,0 0 0,-1-1 0,1 1 0,-1 0 0,1 0 0,-1 0 0,0 0 0,1 0 0,-1 0 0,0 1 0,0-1 0,-1 0 0,1 0 0,0 1 0,-1-1 0,0 0 0,1 1 0,-1-1 0,0 1 0,0-1 0,-1 5 0,-6 35 0,6-39 0,1-1 0,-1 0 0,0 0 0,1 0 0,-1 0 0,0 1 0,0-1 0,0 0 0,-1 0 0,1-1 0,0 1 0,-1 0 0,1 0 0,-1-1 0,-2 3 0,0-5 0,1 0 0,0 0 0,0 0 0,0-1 0,0 1 0,0-1 0,0 0 0,1 0 0,-1 0 0,1 0 0,-1 0 0,1-1 0,-4-3 0,-1-1 0,-15-12 0,0 2 0,-1 0 0,-1 1 0,-1 2 0,0 0 0,-1 2 0,-41-14 0,48 19 0,-33-18 0,-17-7 0,-86-28 0,111 43 0,-76-38 0,-2-5 0,88 43 0,26 12 0,1 1 0,-1 0 0,1 1 0,-1-1 0,-1 2 0,1-1 0,0 1 0,0 0 0,-10 0 0,-75-12 0,45 5 0,-4-1 0,33 6 0,0 0 0,-32-1 0,-350 5 0,378 2 0,-1 0 0,-26 6 0,24-3 0,-39 2 0,41-6 0,5 1 0,0-2 0,-1 0 0,1-1 0,0 0 0,0-2 0,0 0 0,-19-7 0,34 8 0,0 0 0,0-1 0,1 0 0,0 1 0,-1-1 0,1 0 0,0-1 0,1 1 0,-1 0 0,0-1 0,1 0 0,0 1 0,0-1 0,0 0 0,0 0 0,1 0 0,-1 0 0,1-1 0,-1-7 0,-2-8 0,1-1 0,-1-35 0,4 33 0,2-214 0,-2 236 0,0-1 0,0 1 0,0-1 0,1 1 0,-1-1 0,0 1 0,1 0 0,-1-1 0,1 1 0,-1-1 0,1 1 0,0 0 0,-1-1 0,1 1 0,0 0 0,0 0 0,0-1 0,0 1 0,0 0 0,0 0 0,0 0 0,0 0 0,1 1 0,-1-1 0,0 0 0,1 0 0,-1 1 0,0-1 0,1 1 0,-1-1 0,1 1 0,-1-1 0,1 1 0,-1 0 0,1 0 0,-1 0 0,1 0 0,-1 0 0,1 0 0,-1 0 0,1 0 0,1 1 0,9 2 0,-1 1 0,0-1 0,1 2 0,15 8 0,-10-4 0,-3-4 0,0 0 0,0-1 0,0 0 0,1-2 0,-1 1 0,18 0 0,92-4 0,-52-2 0,1269 3 0,-1323-1 0,1-1 0,35-8 0,-4 0 0,49-12 0,-73 15 0,2 1 0,-1 1 0,51-3 0,416 9 0,-476-2 0,0 0 0,31-8 0,-30 4 0,0 2 0,23-1 0,-10 1 0,37-7 0,-39 5 0,50-2 0,297 8 0,-367-1 0,-1 0 0,1 1 0,0 1 0,-1-1 0,1 2 0,-1-1 0,0 1 0,0 1 0,15 7 0,-21-9 0,-1-1 0,0 1 0,1-1 0,-1 1 0,0 0 0,0 0 0,0 0 0,-1 0 0,1 0 0,0 1 0,-1-1 0,0 0 0,1 1 0,-1-1 0,1 6 0,-1-5 0,-1 0 0,0 0 0,0 0 0,0 0 0,0 0 0,0 0 0,-1 0 0,0 0 0,1 0 0,-1 0 0,0 0 0,0 0 0,-1 0 0,1 0 0,-1-1 0,1 1 0,-3 3 0,-1 0 0,0 0 0,-1 1 0,0-2 0,0 1 0,0-1 0,0 0 0,-1 0 0,0 0 0,0-1 0,0 0 0,0-1 0,-1 0 0,1 0 0,-1 0 0,-10 1 0,-12 2 0,0-2 0,-54 2 0,30-4 0,48-1 0,1 0 0,-1 0 0,1 0 0,0 1 0,0-1 0,0 1 0,0 1 0,0-1 0,0 1 0,0-1 0,1 2 0,-1-1 0,1 0 0,-5 6 0,2-4 0,4-6 0,8-15 0,14-22 0,75-73 0,-89 105 0,0 1 0,0-1 0,1 1 0,-1 0 0,1 0 0,1 1 0,-1 0 0,8-4 0,62-26 0,-36 17 0,-12 4 0,41-27 0,-58 33 0,0-1 0,-1 0 0,1-1 0,-2 0 0,0-1 0,11-13 0,-17 18 0,0 0 0,0-1 0,-1 1 0,0 0 0,0-1 0,0 0 0,-1 1 0,0-1 0,0 0 0,0 0 0,-1 0 0,0 0 0,0-6 0,0 9 0,0 0 0,-1 0 0,1 1 0,-1-1 0,1 0 0,-1 1 0,0-1 0,0 0 0,0 1 0,0-1 0,-1 1 0,1 0 0,-1-1 0,1 1 0,-1 0 0,0 0 0,0 0 0,0 0 0,0 0 0,0 0 0,0 1 0,0-1 0,-1 1 0,1-1 0,-1 1 0,1 0 0,-1 0 0,-5-1 0,-46-8 0,0 3 0,-99 0 0,125 6 0,0-2 0,0-1 0,-41-11 0,41 8 0,-1 1 0,1 1 0,-39-1 0,-263 7 0,302 2 0,0 1 0,0 0 0,1 2 0,-31 11 0,40-11 0,-33 9 0,22-5 0,1-2 0,-1-1 0,-1-1 0,1-1 0,-34 0 0,-314-6 0,356-1 0,0 0 0,0-1 0,0-1 0,-25-9 0,24 6 0,1 2 0,-1 0 0,-41-3 0,52 8 0,-17 0 0,0-1 0,1-2 0,-30-6 0,-60-15 0,82 18 0,-1 2 0,0 1 0,0 2 0,-38 4 0,-6 0 0,58-4 0,0 0 0,0-1 0,-39-9 0,30 5 0,-38-2 0,-9-2 0,2 1 0,45 6 0,-37-9 0,52 9 0,0 1 0,0 0 0,0 0 0,-1 2 0,1 0 0,0 1 0,-1 1 0,1 0 0,-26 8 0,27-7 0,0-1 0,0-1 0,-27 0 0,30-2 0,0 1 0,0 1 0,0 0 0,1 0 0,-1 1 0,-22 7 0,31-7 0,1-1 0,-1 1 0,1 0 0,-1 0 0,1 0 0,0 0 0,-1 0 0,1 0 0,0 1 0,1-1 0,-1 1 0,0 0 0,1-1 0,-1 1 0,1 0 0,0 0 0,0 0 0,0 0 0,0 0 0,1 0 0,-1 0 0,1 0 0,-1 0 0,1 0 0,0 0 0,1 1 0,-1-1 0,1 4 0,0-4 0,-1 1 0,1 0 0,-1-1 0,1 1 0,0-1 0,1 1 0,-1-1 0,1 0 0,-1 0 0,1 1 0,0-1 0,0 0 0,0 0 0,1-1 0,-1 1 0,1 0 0,-1-1 0,1 0 0,0 1 0,0-1 0,0 0 0,0 0 0,1-1 0,2 2 0,2-1 0,1 0 0,-1-1 0,0 0 0,0 0 0,1-1 0,-1 0 0,16-2 0,-23 2 0,-1 0 0,1 0 0,0 0 0,-1-1 0,1 1 0,0 0 0,0 0 0,-1 0 0,1-1 0,-1 1 0,1 0 0,0-1 0,-1 1 0,1 0 0,-1-1 0,1 1 0,0-1 0,-1 1 0,0-1 0,1 1 0,-1-1 0,1 0 0,-1 1 0,1-1 0,-1 1 0,0-1 0,0 0 0,1 1 0,-1-1 0,0 0 0,0-1 0,0 1 0,0-1 0,-1 0 0,1 1 0,-1-1 0,1 0 0,-1 1 0,0-1 0,1 1 0,-1-1 0,0 1 0,0-1 0,-2-1 0,-3-4 0,0 1 0,0-1 0,-15-9 0,-123-68 0,30 20 0,108 60 0,0-1 0,0 0 0,1 0 0,-1 0 0,1-1 0,1 0 0,-1 0 0,1 0 0,0-1 0,0 1 0,1-1 0,0 0 0,0 0 0,1 0 0,-4-15 0,4 9 0,-1 0 0,2 0 0,0 0 0,1 0 0,0 0 0,0 0 0,2 0 0,4-21 0,-4 28 0,1 0 0,0 0 0,0 1 0,1-1 0,-1 1 0,1 0 0,0 0 0,1 0 0,-1 0 0,1 1 0,5-5 0,15-15 0,-21 21 0,0-1 0,0 1 0,1 0 0,-1 0 0,1 0 0,0 1 0,0-1 0,0 1 0,0 1 0,0-1 0,0 0 0,1 1 0,-1 0 0,10 0 0,11 0 0,49 4 0,-30-1 0,59-3 0,74 3 0,-60 21 0,-69-13 0,-30-5 0,1-2 0,33 3 0,423-5 0,-223-3 0,-235 3 0,0 1 0,31 7 0,-30-5 0,0 0 0,22 0 0,519-3 0,-272-3 0,135 2 0,-408 0 0,0-2 0,-1 0 0,18-5 0,34-4 0,10-1 0,-55 7 0,0 2 0,24-2 0,-19 5 0,0-2 0,49-10 0,-42 7 0,-1 2 0,0 0 0,1 2 0,38 4 0,-26-1 0,53-4 0,-92 1 0,0-1 0,-1 0 0,1 0 0,0 0 0,-1-1 0,1 1 0,-1-1 0,6-4 0,29-14 0,-27 16 0,-1 0 0,0-1 0,15-11 0,-18 12 0,0-1 0,1 1 0,-1 0 0,1 1 0,0 0 0,12-3 0,-14 6 0,0-1 0,1-1 0,-1 1 0,0-1 0,-1 0 0,1-1 0,-1 0 0,11-7 0,-14 7 0,1 0 0,-1 0 0,0 0 0,0-1 0,0 1 0,-1-1 0,1 0 0,-1 0 0,-1 0 0,1 0 0,-1-1 0,1 1 0,0-7 0,5-13 0,-1-1 0,-2 0 0,0 0 0,1-51 0,-5 62 0,-2 0 0,0 0 0,0 1 0,-1-1 0,-1 0 0,-1 1 0,0 0 0,-12-28 0,-39-91 0,54 130 0,1 0 0,-1 0 0,0 0 0,1 0 0,-1 0 0,1 0 0,0 0 0,0 0 0,0 0 0,0 0 0,1 0 0,-1 0 0,1 0 0,0 0 0,-1 0 0,2 0 0,-1 1 0,0-1 0,0 0 0,1 1 0,1-4 0,3 0 0,1-1 0,-1 1 0,1 0 0,0 1 0,13-8 0,-10 6 0,-1 1 0,0-1 0,11-11 0,-18 16 0,1-1 0,-1 0 0,0 0 0,0 0 0,0 1 0,-1-2 0,1 1 0,-1 0 0,0 0 0,0 0 0,0-1 0,0 1 0,0-1 0,-1 1 0,1-5 0,-1 5 0,0 0 0,-1 1 0,1-1 0,-1 0 0,1 0 0,-1 0 0,0 1 0,0-1 0,0 0 0,0 1 0,-1-1 0,1 1 0,-1-1 0,0 1 0,1 0 0,-1 0 0,0 0 0,0 0 0,-1 0 0,1 0 0,0 0 0,0 1 0,-1-1 0,1 1 0,-1 0 0,0 0 0,1 0 0,-1 0 0,0 0 0,1 0 0,-6 0 0,-8-2 0,-1 1 0,1 0 0,-1 1 0,-17 2 0,29-1 0,-1339 4 0,734-6 0,-49 2 0,636-1 0,-1-1 0,-26-7 0,24 4 0,-39-2 0,-311 8 0,359-2 0,0-1 0,0-1 0,-17-4 0,16 3 0,0 1 0,-25-2 0,-266 4 0,147 2 0,145 0 0,0 1 0,0 1 0,-17 4 0,16-3 0,0-1 0,-25 2 0,22-4 0,13-2 0,0 1 0,0 0 0,0 1 0,0 0 0,0 0 0,-13 5 0,19-5 0,0 0 0,0 0 0,0 0 0,0 1 0,0-1 0,1 1 0,-1-1 0,0 1 0,1 0 0,-1-1 0,1 1 0,0 0 0,-1 0 0,1 0 0,0 0 0,0 0 0,0 1 0,1-1 0,-1 0 0,0 0 0,1 0 0,0 1 0,-1-1 0,1 0 0,0 1 0,0-1 0,0 0 0,1 3 0,-1 2 0,1 0 0,0-1 0,0 1 0,1 0 0,0-1 0,0 0 0,0 1 0,1-1 0,0 0 0,0 0 0,1-1 0,0 1 0,0 0 0,0-1 0,0 0 0,1 0 0,0-1 0,0 1 0,0-1 0,0 0 0,1 0 0,0-1 0,0 0 0,0 0 0,0 0 0,0 0 0,0-1 0,1 0 0,-1-1 0,1 1 0,10 0 0,97 8 0,56 1 0,676-12 0,-819 0 0,-1-2 0,32-7 0,-4 1 0,1 0 0,-21 3 0,65-4 0,865 11 0,-940 1 0,-1 0 0,28 6 0,-26-3 0,40 2 0,42-8 0,44 2 0,-87 11 0,-47-8 0,1-1 0,25 2 0,-24-4 0,0 2 0,0 1 0,0 0 0,20 8 0,-20-6 0,-1-1 0,1-1 0,0 0 0,25 1 0,-17-3 0,0 2 0,-1 1 0,40 12 0,2 0 0,-66-17 0,0 0 0,0 1 0,0-1 0,0 1 0,-1 0 0,1-1 0,0 1 0,0 0 0,0 0 0,-1 0 0,1 0 0,-1 1 0,1-1 0,-1 0 0,1 1 0,-1-1 0,0 1 0,1-1 0,-1 1 0,0-1 0,0 1 0,0 0 0,0 0 0,-1 0 0,1-1 0,0 1 0,-1 0 0,1 0 0,-1 0 0,0 0 0,0 3 0,0-1 0,0 0 0,-1-1 0,1 1 0,-1 0 0,0-1 0,0 1 0,-1-1 0,1 1 0,-1-1 0,0 0 0,1 1 0,-2-1 0,1 0 0,0 0 0,0 0 0,-4 3 0,-8 7 0,2 2 0,-14 19 0,-9 10 0,32-41 0,-1 0 0,1 0 0,-1 0 0,0-1 0,0 0 0,0 0 0,0 0 0,0 0 0,0-1 0,0 1 0,0-1 0,-1 0 0,1 0 0,-1-1 0,-4 1 0,-13 0 0,-40-4 0,28 1 0,-438 1 0,450 0 0,-1-1 0,-29-7 0,28 4 0,-43-3 0,-492 7 0,271 3 0,-1546-2 0,1830 0 0,1 0 0,-1 0 0,0-1 0,1 1 0,-1-1 0,0 1 0,1-1 0,-1 0 0,1-1 0,-1 1 0,1-1 0,-1 1 0,-3-4 0,5 3 0,1 1 0,-1-1 0,1 0 0,-1 0 0,1 0 0,0 0 0,0 0 0,0 0 0,0 0 0,0 0 0,0 0 0,1 0 0,-1-1 0,1 1 0,-1 0 0,1-1 0,0 1 0,0 0 0,0 0 0,0-1 0,0 1 0,2-5 0,22-161 0,-21 152 0,1 0 0,0 0 0,8-18 0,-7 19 0,0-1 0,0 1 0,2-23 0,-4 21 0,0 1 0,2 0 0,8-24 0,-7 26 0,-1 0 0,-1-1 0,-1 1 0,4-27 0,-4 13 0,2-1 0,1 1 0,2 0 0,0 0 0,2 1 0,1 0 0,16-29 0,-25 54 0,-1-1 0,0 1 0,0 0 0,0-1 0,0 1 0,0-1 0,-1 0 0,1 1 0,-1-1 0,0 0 0,1 1 0,-1-1 0,-1 0 0,1 1 0,0-1 0,-1 0 0,1 1 0,-1-1 0,0 1 0,1-1 0,-1 1 0,-1-1 0,0-2 0,-1 2 0,0-1 0,0 1 0,-1 0 0,1 1 0,0-1 0,-1 0 0,0 1 0,0 0 0,0 0 0,0 0 0,0 0 0,0 1 0,-6-2 0,-5-2 0,10 3 0,-1 0 0,0 0 0,0 1 0,0-1 0,0 2 0,-7-2 0,11 3 0,0-1 0,0 0 0,0 1 0,0-1 0,0 1 0,0 0 0,0-1 0,0 1 0,0 0 0,0 0 0,1 0 0,-1 0 0,0 1 0,1-1 0,-1 0 0,1 1 0,-1-1 0,1 1 0,0 0 0,-1-1 0,1 1 0,-1 2 0,-5 8 0,1 1 0,1-1 0,0 1 0,1 0 0,0 0 0,1 1 0,0-1 0,1 1 0,1 0 0,0-1 0,1 1 0,3 27 0,-3-39 0,1 1 0,-1-1 0,1 0 0,-1 1 0,1-1 0,0 0 0,0 1 0,0-1 0,1 0 0,-1 0 0,0 0 0,1 0 0,-1 0 0,1 0 0,0 0 0,0-1 0,0 1 0,0 0 0,0-1 0,0 0 0,0 1 0,0-1 0,0 0 0,0 0 0,1 0 0,-1 0 0,1-1 0,-1 1 0,5 0 0,7 0 0,0 1 0,0-2 0,1 0 0,16-3 0,-6 2 0,4-2 0,47-10 0,-14 2 0,-41 7 0,0-1 0,21-9 0,-25 8 0,-1 1 0,1 1 0,1 0 0,18-1 0,4 0 0,-1-1 0,0-2 0,52-17 0,-33 8 0,-30 12 0,1 1 0,-1 1 0,1 1 0,57 5 0,-12-1 0,1878-2 0,-1941 0 0,1-2 0,0 0 0,-1 0 0,0-1 0,1-1 0,-1 1 0,14-9 0,15-3 0,-39 14 0,0 1 0,1 0 0,-1 0 0,0-1 0,0 1 0,1-1 0,-1 1 0,0-1 0,0 0 0,0 0 0,0 1 0,0-1 0,0 0 0,0 0 0,0 0 0,0 0 0,0 0 0,0 0 0,0 0 0,-1 0 0,1 0 0,0-1 0,0-1 0,-1 2 0,0 0 0,-1-1 0,1 1 0,0 0 0,-1 0 0,1 0 0,-1 0 0,1-1 0,-1 1 0,0 0 0,1 0 0,-1 0 0,0 0 0,0 0 0,0 1 0,0-1 0,0 0 0,0 0 0,-2-1 0,-3-2 0,-1 0 0,-1 0 0,1 0 0,0 1 0,-1 0 0,-13-3 0,-18 2 0,0 1 0,-1 1 0,-39 5 0,-7 0 0,41-3 0,-7-1 0,0 2 0,-81 13 0,-17 10 0,124-20 0,-1-1 0,1-1 0,-45-2 0,44-1 0,0 1 0,0 1 0,-38 8 0,-86 20 0,11-5 0,62-2 0,54-14 0,-2 0 0,1-2 0,-49 6 0,48-10 0,0 2 0,-46 13 0,48-10 0,0-2 0,0 0 0,-38 2 0,-456-8 0,510 1 0,0 0 0,0-1 0,1 0 0,-1 0 0,0-1 0,0 0 0,-12-4 0,17 4 0,1 1 0,-1-1 0,0 1 0,1-1 0,-1 0 0,1 0 0,0 0 0,-1 0 0,1 0 0,0-1 0,0 1 0,1 0 0,-1-1 0,0 0 0,1 1 0,-1-1 0,1 0 0,0 0 0,0 0 0,0 0 0,1 0 0,-2-4 0,0-9 0,1 0 0,0 0 0,1 0 0,2-24 0,-1 34 0,0 1 0,0 0 0,0 0 0,0 0 0,1 0 0,0 0 0,0 0 0,1 0 0,-1 1 0,1-1 0,0 1 0,0 0 0,0 0 0,1 0 0,-1 0 0,1 0 0,6-4 0,18-11-1365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6:28.804"/>
    </inkml:context>
    <inkml:brush xml:id="br0">
      <inkml:brushProperty name="width" value="0.35" units="cm"/>
      <inkml:brushProperty name="height" value="0.35" units="cm"/>
      <inkml:brushProperty name="color" value="#FFFFFF"/>
    </inkml:brush>
  </inkml:definitions>
  <inkml:trace contextRef="#ctx0" brushRef="#br0">143 1 24575,'0'2'0,"0"0"0,0 1 0,-1-1 0,1 0 0,-1 0 0,1 1 0,-1-1 0,0 0 0,0 0 0,0 0 0,0 0 0,0 0 0,0 0 0,-1 0 0,1 0 0,-1-1 0,-1 3 0,-36 22 0,35-24 0,0 0 0,-1 0 0,1 1 0,0-1 0,1 1 0,-1 0 0,0 0 0,1 0 0,0 0 0,0 1 0,0 0 0,0-1 0,0 1 0,1 0 0,-5 8 0,0 14-273,1 0 0,1 0 0,0 1 0,1 28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6:29.841"/>
    </inkml:context>
    <inkml:brush xml:id="br0">
      <inkml:brushProperty name="width" value="0.35" units="cm"/>
      <inkml:brushProperty name="height" value="0.35" units="cm"/>
      <inkml:brushProperty name="color" value="#FFFFFF"/>
    </inkml:brush>
  </inkml:definitions>
  <inkml:trace contextRef="#ctx0" brushRef="#br0">137 0 24575,'2'100'0,"-5"107"0,1-198 0,0 1 0,-1-1 0,0 0 0,0 1 0,-1-2 0,-1 1 0,1 0 0,-1-1 0,-9 12 0,7-11 0,1 0 0,0 0 0,1 1 0,0 0 0,0 0 0,1 0 0,-3 14 0,4-11 0,0 8 0,-2 1 0,0-1 0,-13 32 0,6-18-1365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6:47.149"/>
    </inkml:context>
    <inkml:brush xml:id="br0">
      <inkml:brushProperty name="width" value="0.35" units="cm"/>
      <inkml:brushProperty name="height" value="0.35" units="cm"/>
      <inkml:brushProperty name="color" value="#FFFFFF"/>
    </inkml:brush>
  </inkml:definitions>
  <inkml:trace contextRef="#ctx0" brushRef="#br0">407 1791 24575,'1'7'0,"2"-1"0,-1 0 0,1 1 0,0-1 0,0 0 0,1 0 0,5 6 0,-7-8 0,7 7 0,-6-7 0,0 0 0,-1 0 0,1 0 0,-1 1 0,1-1 0,1 6 0,-4-9 0,0 0 0,0 0 0,1 0 0,-1 0 0,0 0 0,0 1 0,0-1 0,0 0 0,-1 0 0,1 0 0,0 0 0,0 0 0,-1 0 0,1 0 0,-1 0 0,1 0 0,-1 0 0,1 0 0,-1 0 0,1 0 0,-1 0 0,0 0 0,0 0 0,1-1 0,-1 1 0,0 0 0,0 0 0,0-1 0,0 1 0,0-1 0,0 1 0,-2 0 0,-15 10 0,-1 0 0,2 1 0,0 2 0,0-1 0,-16 19 0,23-23 0,0-1 0,-20 13 0,-13 11 0,37-27 0,1-2 0,-1 1 0,0-1 0,0 1 0,-1-2 0,1 1 0,0-1 0,-1 0 0,1 0 0,-1-1 0,0 1 0,0-2 0,0 1 0,1-1 0,-1 0 0,0 0 0,0-1 0,0 0 0,1 0 0,-1-1 0,0 0 0,1 0 0,-1 0 0,1-1 0,0 0 0,0 0 0,0 0 0,0-1 0,1 0 0,-1 0 0,1-1 0,0 1 0,0-1 0,1 0 0,-1-1 0,-4-7 0,8 12 0,1 1 0,-1-1 0,1 1 0,0-1 0,-1 1 0,1-1 0,0 0 0,-1 1 0,1-1 0,0 1 0,0-1 0,0 1 0,0-1 0,-1 0 0,1 1 0,0-1 0,0 0 0,0 1 0,0-1 0,0 1 0,1-1 0,-1 0 0,0 1 0,0-1 0,0 1 0,0-1 0,1 0 0,-1 1 0,0-1 0,1 1 0,-1-1 0,1 0 0,0 0 0,1 1 0,-1-1 0,0 1 0,1 0 0,-1-1 0,0 1 0,1 0 0,-1 0 0,1 0 0,-1 0 0,0 0 0,1 1 0,2-1 0,43 16 0,75 59 0,-93-57 0,0 1 0,-2 2 0,0 0 0,32 35 0,4-2 0,-19-16 0,72 46 0,-87-69 0,-24-13 0,0 1 0,1-1 0,-1 1 0,0 0 0,0 1 0,0-1 0,4 6 0,24 28 0,29 43 0,-52-67 0,34 33 0,-35-39 0,-1 2 0,0-1 0,0 1 0,12 18 0,-15-20 0,1 0 0,-1 0 0,1-1 0,11 10 0,16 19 0,-29-31 0,-1 0 0,1-1 0,0 1 0,-1-1 0,1 0 0,1-1 0,-1 1 0,0 0 0,1-1 0,-1 0 0,1 0 0,0-1 0,0 1 0,0-1 0,0 0 0,0 0 0,0-1 0,0 0 0,0 1 0,9-2 0,10-1 0,1-2 0,47-11 0,-48 9 0,-4 1 0,5-1 0,0 0 0,0 2 0,42-1 0,53 7 0,113-4 0,-230 1 0,1 1 0,-1-1 0,0 0 0,0 0 0,0 0 0,-1-1 0,1 1 0,0-1 0,0 0 0,-1 1 0,1-1 0,-1 0 0,1-1 0,-1 1 0,0 0 0,0-1 0,2-3 0,-2 3 0,1 0 0,-1 0 0,1 1 0,-1-1 0,1 0 0,0 1 0,0 0 0,0 0 0,1 0 0,-1 0 0,0 0 0,1 0 0,5-1 0,17-1 0,0 2 0,0 0 0,0 2 0,33 3 0,11 0 0,34-5 0,97 4 0,-137 10 0,-47-8 0,1-1 0,25 2 0,286-6 0,-309 0 0,0-1 0,-1-1 0,1-1 0,-1-1 0,21-7 0,-27 6 0,-1 0 0,1-1 0,13-9 0,15-9 0,-29 18 0,-1 0 0,0-1 0,-1 0 0,10-11 0,-8 8 0,0 1 0,19-13 0,-21 15 0,0 0 0,-1-1 0,0 0 0,0-1 0,-1 1 0,0-2 0,0 1 0,7-17 0,-5 11 0,1 0 0,22-25 0,-25 33 0,-3 3 0,1 0 0,-1-1 0,0 1 0,-1-1 0,0 0 0,7-13 0,-10 18 0,-1 0 0,1 0 0,-1-1 0,0 1 0,1 0 0,-1 0 0,0-1 0,0 1 0,0 0 0,0 0 0,0-1 0,-1 1 0,1 0 0,0-1 0,0 1 0,-1 0 0,1 0 0,-2-2 0,1 1 0,-1 0 0,1 0 0,-1 0 0,0 0 0,0 1 0,0-1 0,0 1 0,0-1 0,0 1 0,0 0 0,0 0 0,0 0 0,-3-1 0,-13-3 0,0 1 0,-1 1 0,1 0 0,-1 2 0,1 0 0,-1 1 0,-31 4 0,-12-1 0,36-3 0,0 1 0,-1 1 0,-44 10 0,46-7 0,-1-2 0,0 0 0,-39-2 0,38-1 0,0 1 0,0 1 0,-32 6 0,12 3 0,0-2 0,0-3 0,-85 2 0,-714-9 0,828 0 0,0-1 0,-31-7 0,30 5 0,0 1 0,-23-2 0,-65 6 0,-44-2 0,136-1 0,1-1 0,0-1 0,-1 0 0,-13-6 0,14 4 0,0 2 0,-1-1 0,-23-3 0,33 8 0,-1-1 0,0 0 0,0 0 0,1 0 0,-1-1 0,1 0 0,0 0 0,-1 0 0,1-1 0,0 1 0,0-2 0,0 1 0,1 0 0,-1-1 0,1 0 0,-7-7 0,-10-10 0,12 14 0,1-1 0,0 0 0,1 0 0,0-1 0,0 0 0,-9-17 0,10 13 0,1 0 0,0 0 0,0 0 0,1-1 0,1 0 0,0 0 0,0-17 0,2 24 0,1 0 0,0 0 0,1 1 0,0-1 0,0 0 0,0 1 0,1-1 0,0 1 0,0-1 0,1 1 0,0 0 0,0 0 0,0 0 0,1 0 0,-1 1 0,1-1 0,6-4 0,-5 4 0,0 0 0,1 1 0,0-1 0,0 1 0,0 1 0,1-1 0,0 1 0,0 0 0,0 1 0,0 0 0,0 0 0,1 0 0,-1 1 0,1 0 0,0 1 0,-1-1 0,1 1 0,0 1 0,10 0 0,18 0 0,117 3 0,-138-1 0,0 1 0,-1 1 0,28 10 0,-28-8 0,1-2 0,-1 1 0,24 3 0,29 3 0,-45-6 0,1-1 0,28 1 0,660-4 0,-340-3 0,170 2 0,-536 0 0,0 0 0,-1 0 0,1-1 0,0 1 0,-1-1 0,1-1 0,0 1 0,5-3 0,-9 4 0,0-1 0,0 0 0,0 1 0,0-1 0,0 0 0,-1 1 0,1-1 0,0 0 0,0 0 0,-1 0 0,1 1 0,0-1 0,-1 0 0,1 0 0,-1 0 0,1 0 0,-1 0 0,0 0 0,1 0 0,-1-1 0,0 1 0,0 0 0,0 0 0,0 0 0,0 0 0,0 0 0,0 0 0,0 0 0,0 0 0,0 0 0,0-1 0,-1 1 0,1 0 0,-1 0 0,1 0 0,-1 0 0,1 0 0,-1 0 0,1 1 0,-1-1 0,-1-2 0,0 0 0,-1 0 0,1 0 0,-1-1 0,0 1 0,0 1 0,0-1 0,0 0 0,0 1 0,-1 0 0,1-1 0,-1 2 0,0-1 0,-4-2 0,-56-12 0,6 2 0,-4-7 0,-71-14 0,89 24 0,10 2 0,16 4 0,0 1 0,0 0 0,-36-2 0,24 6 0,3 0 0,-1-1 0,1-1 0,-35-8 0,36 5 0,-43-2 0,42 5 0,-39-8 0,38 6 0,-1 0 0,1 2 0,-49 3 0,48 0 0,1-1 0,-1-1 0,-44-8 0,29 2 0,0 3 0,-1 1 0,-73 4 0,-54-2 0,32-22 0,87 12 0,35 6 0,0 2 0,-35-3 0,-6 6 0,39 1 0,1-1 0,-1 0 0,1-1 0,-1-1 0,1-1 0,0-1 0,-27-9 0,6 1 0,32 10 0,0 0 0,1 0 0,-1 0 0,1-1 0,0 0 0,0-1 0,0 0 0,-9-6 0,15 10 0,1-1 0,-1 1 0,0-1 0,1 0 0,-1 1 0,0-1 0,1 1 0,-1-1 0,1 0 0,-1 0 0,1 1 0,-1-1 0,1 0 0,0 0 0,-1 0 0,1 1 0,0-1 0,0 0 0,-1 0 0,1 0 0,0 0 0,0 0 0,0 1 0,0-1 0,0 0 0,0 0 0,0 0 0,1 0 0,-1-1 0,1 1 0,0-1 0,0 1 0,1 0 0,-1 0 0,0-1 0,0 1 0,1 0 0,-1 0 0,1 0 0,-1 1 0,1-1 0,-1 0 0,4-1 0,4-1 0,0 1 0,0 0 0,1 0 0,10-1 0,48 1 0,82 6 0,-124 0 0,0 1 0,29 9 0,-34-7 0,1-2 0,-1 0 0,42 2 0,-51-6 0,16-1 0,-1 1 0,1 2 0,28 6 0,-17-3 0,0-2 0,1-1 0,76-5 0,-29 0 0,-65 2 0,0 1 0,0 1 0,38 9 0,-30-6 0,1-2 0,-1 0 0,58-4 0,-42 0 0,-26-2 0,-20 3 0,1 0 0,-1 0 0,0 0 0,0 0 0,0 0 0,0 0 0,0-1 0,0 1 0,0 0 0,0 0 0,1 0 0,-1 0 0,0-1 0,0 1 0,0 0 0,0 0 0,0 0 0,0 0 0,0 0 0,0-1 0,0 1 0,0 0 0,0 0 0,0 0 0,0-1 0,0 1 0,0 0 0,0 0 0,0 0 0,0 0 0,0 0 0,-1-1 0,1 1 0,0 0 0,0 0 0,0 0 0,0 0 0,0 0 0,0-1 0,0 1 0,-1 0 0,1 0 0,0 0 0,0 0 0,0 0 0,0 0 0,0 0 0,-1-1 0,-32-17 0,16 10 0,-122-64 0,106 56 0,20 11 0,0 0 0,0 1 0,-24-4 0,24 5 0,-1 0 0,1 0 0,0-2 0,-14-5 0,-7-5 0,-72-21 0,37 14 0,52 17 0,0 1 0,-20-2 0,24 4 0,0 0 0,1 0 0,-1-2 0,0 1 0,-15-8 0,8 2 0,0 0 0,0 2 0,-1 0 0,0 2 0,-39-6 0,-37-11 0,72 15 0,-1 1 0,1 2 0,-38-3 0,37 4 0,1 0 0,0-1 0,-37-12 0,-36-6 0,43 12 0,-30-3 0,64 9 0,21 4 0,0 0 0,0 0 0,0 0 0,0-1 0,-1 1 0,1 0 0,0 0 0,0 0 0,0 0 0,0-1 0,0 1 0,0 0 0,0 0 0,0 0 0,0 0 0,0-1 0,0 1 0,0 0 0,0 0 0,0 0 0,0-1 0,0 1 0,0 0 0,1 0 0,-1 0 0,0 0 0,0-1 0,0 1 0,0 0 0,0 0 0,0 0 0,0 0 0,0 0 0,1 0 0,-1-1 0,0 1 0,0 0 0,0 0 0,0 0 0,0 0 0,1 0 0,-1 0 0,0 0 0,0 0 0,0 0 0,1 0 0,-1 0 0,4-2 0,0 0 0,0 0 0,1 1 0,-1 0 0,0 0 0,7-1 0,66-2 0,-51 4 0,1-2 0,47-8 0,-35 4 0,-1 1 0,1 3 0,0 0 0,40 6 0,7-2 0,784-2 0,-846 1 0,-1 1 0,28 7 0,-26-5 0,40 4 0,526-7 0,-288-3 0,144 2 0,-429 1 0,0 1 0,30 7 0,-29-5 0,1 0 0,21 0 0,-2-3 0,63 12 0,-54-7 0,-1-3 0,1-1 0,50-5 0,84 4 0,-118 11 0,-47-8 0,1-1 0,25 2 0,-27-5 0,156-2 0,-168 2 0,0-1 0,0-1 0,0 1 0,0-1 0,0 1 0,-1-1 0,1 0 0,-1 0 0,1-1 0,-1 1 0,1-1 0,-1 0 0,0 0 0,0 0 0,-1 0 0,1 0 0,-1 0 0,1-1 0,-1 0 0,0 1 0,0-1 0,1-5 0,1 0 0,-1 0 0,1 0 0,-2-1 0,0 0 0,0 1 0,0-1 0,-2 0 0,1-14 0,-1 22 0,-1 0 0,1-1 0,-1 1 0,1 0 0,-1-1 0,0 1 0,0 0 0,0 0 0,0 0 0,0 0 0,0 0 0,-1 0 0,1 0 0,-1 0 0,1 0 0,-1 1 0,0-1 0,1 1 0,-1-1 0,0 1 0,0 0 0,0-1 0,0 1 0,-1 0 0,1 1 0,0-1 0,0 0 0,0 0 0,-1 1 0,1 0 0,-3-1 0,-10-1 0,0 1 0,-1 1 0,-27 2 0,19 0 0,-549 1 0,321-4 0,230-1 0,0 0 0,0-2 0,1-1 0,-29-9 0,-23-5 0,30 9 0,24 5 0,0 1 0,0 1 0,-23-1 0,-1 3 0,-79-11 0,-67-12 0,159 20 0,-1 1 0,-33 2 0,36 1 0,0-1 0,-49-8 0,39 3 0,1 2 0,0 1 0,-47 4 0,-49-4 0,69-8 0,47 7 0,-1 1 0,-24-2 0,-60 5 0,53 1 0,0-2 0,-81-13 0,76 7 0,-1 3 0,1 1 0,-57 6 0,9-1 0,-416-2 0,504 1 0,0 1 0,1 0 0,-1 1 0,0 0 0,-21 9 0,19-6 0,0-1 0,-1 0 0,-19 2 0,12-3 0,0 2 0,1 0 0,0 2 0,-27 12 0,35-14 0,-7 6 0,19-10 0,0 0 0,0 0 0,0 0 0,0-1 0,0 0 0,-1 1 0,1-1 0,-5 1 0,7-2 0,0 0 0,1 0 0,-1 0 0,1 0 0,-1-1 0,0 1 0,1 0 0,-1 0 0,1 0 0,-1 0 0,0-1 0,1 1 0,-1 0 0,1-1 0,-1 1 0,1 0 0,-1-1 0,1 1 0,0-1 0,-2 0 0,-4-21 0,5 12 0,2-1 0,-1 1 0,2 0 0,-1 0 0,1 0 0,4-12 0,6-38 0,-11 52 0,-1 1 0,1 0 0,1 0 0,0-1 0,0 1 0,0 0 0,0 1 0,5-8 0,-5 10 0,0 1 0,1-1 0,0 1 0,-1-1 0,1 1 0,0 0 0,1 0 0,-1 1 0,0-1 0,1 1 0,0 0 0,-1-1 0,1 2 0,8-4 0,17-6 0,0 2 0,1 1 0,1 1 0,-1 1 0,1 2 0,45 0 0,21 3 0,90 4 0,-109 8 0,-49-6 0,52 2 0,-59-5 0,0 0 0,32 8 0,-11-1 0,7 1 0,-32-5 0,1-1 0,34 2 0,392-5 0,-207-3 0,-221 1 0,0-1 0,0 0 0,16-5 0,-14 2 0,-1 2 0,25-2 0,106 7 0,55-4 0,-164-3 0,56-16 0,4 0 0,-93 19 0,0-1 0,0 0 0,-1 0 0,1-1 0,0 0 0,-1 0 0,0-1 0,0 0 0,0 0 0,9-10 0,13-11 0,-14 16 0,-1-1 0,0-1 0,-1 0 0,0 0 0,18-25 0,-26 31 0,0 0 0,1 1 0,0-1 0,0 1 0,1 0 0,-1 1 0,1 0 0,0 0 0,0 0 0,1 0 0,-1 1 0,12-4 0,9-3 0,55-9 0,-45 11 0,-23 4 0,1 1 0,1-1 0,-1 0 0,28-13 0,-42 17 0,-1 0 0,1 0 0,-1 0 0,1-1 0,-1 1 0,1 0 0,0-1 0,-1 1 0,1 0 0,-1-1 0,1 1 0,-1 0 0,0-1 0,1 1 0,-1-1 0,1 1 0,-1-1 0,0 1 0,1-1 0,-1 1 0,0-1 0,0 0 0,1 1 0,-1-1 0,0 1 0,0-1 0,0 0 0,0 1 0,0-1 0,0 1 0,0-1 0,0 0 0,0 1 0,0-1 0,0 1 0,0-1 0,0 0 0,0 1 0,-1-1 0,1 1 0,0-1 0,0 0 0,-1 1 0,1-1 0,0 1 0,-1-1 0,1 1 0,-1-1 0,1 1 0,-1 0 0,1-1 0,-1 1 0,1 0 0,-1-1 0,1 1 0,-1 0 0,1-1 0,-1 1 0,1 0 0,-1 0 0,-1-1 0,-37-14 0,-90-4 0,-13-5 0,103 18 0,0 2 0,-1 1 0,-74 6 0,26-1 0,61-2 0,1 1 0,-1 1 0,-43 9 0,-12 1 0,64-11 0,1 1 0,-1 1 0,1 0 0,-32 12 0,33-10 0,1-1 0,-1 0 0,-1-1 0,1 0 0,-32 0 0,23-2 0,-35 7 0,19 1 0,-3 1 0,-1-2 0,-61 3 0,86-10 0,-1 1 0,-20 6 0,20-4 0,-40 4 0,18-8 0,1 1 0,0 1 0,-43 8 0,51-5 0,1-2 0,-63-3 0,-23 2 0,55 10 0,48-8 0,-1-1 0,-27 2 0,29-4 0,-26 0 0,-67-5 0,95 2 0,1 0 0,0-1 0,-1 0 0,1-1 0,0 0 0,1-1 0,-1 0 0,1-1 0,-18-12 0,13 9 0,1 1 0,-1 0 0,0 0 0,-1 2 0,0 0 0,0 1 0,0 1 0,-1 1 0,-28-3 0,25 5 0,8 1 0,0-1 0,-1 0 0,1-1 0,-16-4 0,27 5 0,0 1 0,1 0 0,-1-1 0,0 0 0,1 1 0,-1-1 0,0 0 0,1 0 0,-1 0 0,1 0 0,-1 0 0,1 0 0,0 0 0,-1-1 0,1 1 0,0 0 0,0-1 0,0 1 0,0-1 0,0 1 0,0-1 0,0 1 0,1-1 0,-1 0 0,1 1 0,-1-1 0,1 0 0,-1 0 0,1 1 0,0-1 0,0 0 0,0 0 0,0 0 0,0 1 0,0-1 0,1 0 0,-1 0 0,2-2 0,-1 0 0,0 1 0,1-1 0,-1 1 0,1 0 0,0-1 0,1 1 0,-1 0 0,0 0 0,1 0 0,-1 1 0,1-1 0,0 1 0,0-1 0,0 1 0,0 0 0,6-3 0,4-1 0,0 1 0,1 0 0,14-3 0,-7 2 0,20-12 0,-34 14 0,0 0 0,1 1 0,-1 0 0,1 1 0,-1-1 0,9 0 0,30-1 0,85 4 0,-51 2 0,-63-1 0,0 1 0,34 8 0,-33-6 0,0-1 0,25 2 0,359-4 0,-192-2 0,-192 2 0,0 0 0,31 8 0,-30-4 0,0-2 0,22 1 0,518-2 0,-270-4 0,510 2 0,-792 0 0,0 1 0,-1-1 0,1 1 0,-1 1 0,1-1 0,-1 1 0,1 0 0,-1 1 0,0-1 0,0 1 0,0 1 0,6 3 0,-3 0 0,-1 0 0,0 1 0,0-1 0,0 1 0,-1 1 0,11 16 0,-6-3 0,0 0 0,-2 0 0,0 1 0,-2 0 0,11 48 0,-8-26 0,-3 1 0,-1-1 0,0 55 0,-8-66 0,0-2 0,2-1 0,0 1 0,12 60 0,11 25 0,-20-98 0,-2-1 0,0 1 0,-2 19 0,0-21 0,1 1 0,0-1 0,7 31 0,-2-18 0,-1 1 0,-1 1 0,-2-1 0,-1 0 0,-6 58 0,-6-27 0,7-44 0,1 0 0,-2 25 0,4-32 0,1-1 0,1 1 0,-1-1 0,1 0 0,1 1 0,0-1 0,1 0 0,0 0 0,0 0 0,1 0 0,0-1 0,1 1 0,0-1 0,11 15 0,-4-9 0,0 1 0,-1 0 0,-1 0 0,-1 1 0,0 1 0,-1 0 0,-1 0 0,9 36 0,-9-31 0,-6-20 0,-6-7 0,-6-4 0,-95-57 0,30 21 0,47 28 0,22 13 0,1-1 0,-1 0 0,0 0 0,1 0 0,0-1 0,0 0 0,-8-8 0,14 13 0,0-1 0,0 1 0,0 0 0,-1-1 0,1 1 0,0 0 0,0-1 0,0 1 0,0 0 0,0-1 0,0 1 0,0 0 0,0-1 0,0 1 0,0 0 0,0-1 0,0 1 0,0-1 0,0 1 0,0 0 0,0-1 0,0 1 0,1 0 0,-1-1 0,0 1 0,0 0 0,0-1 0,1 1 0,-1 0 0,0 0 0,0-1 0,1 1 0,-1 0 0,0 0 0,0-1 0,1 1 0,-1 0 0,0 0 0,1 0 0,-1 0 0,0-1 0,1 1 0,-1 0 0,0 0 0,1 0 0,-1 0 0,1 0 0,-1 0 0,0 0 0,1 0 0,-1 0 0,0 0 0,1 0 0,0 0 0,25-2 0,-25 2 0,9 0 0,10-2 0,-1 2 0,0 0 0,1 1 0,-1 1 0,1 1 0,33 10 0,-48-10 0,0 0 0,-1 0 0,1 0 0,-1 1 0,0-1 0,0 1 0,0 0 0,-1 0 0,1 1 0,-1-1 0,0 1 0,0-1 0,-1 1 0,1 0 0,1 6 0,17 26 0,1-5 0,-8-12 0,0 0 0,28 29 0,-39-46 0,0 1 0,0 0 0,0 0 0,-1 0 0,1 0 0,-1 0 0,0 0 0,0 1 0,0-1 0,-1 1 0,0 0 0,2 7 0,-1 6 0,-1 0 0,-1 21 0,-1-25 0,1 0 0,1 0 0,4 27 0,2-21 0,0-1 0,1 1 0,1-1 0,19 29 0,7 15 0,-28-45-151,0-1-1,-1 1 0,-1 0 0,0 0 1,-2 1-1,0-1 0,-1 1 1,-1 30-1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6:49.533"/>
    </inkml:context>
    <inkml:brush xml:id="br0">
      <inkml:brushProperty name="width" value="0.35" units="cm"/>
      <inkml:brushProperty name="height" value="0.35" units="cm"/>
      <inkml:brushProperty name="color" value="#FFFFFF"/>
    </inkml:brush>
  </inkml:definitions>
  <inkml:trace contextRef="#ctx0" brushRef="#br0">204 715 24575,'1'-99'0,"-3"-109"0,-3 178 0,-2 1 0,-1 0 0,-1 0 0,-22-46 0,29 71 0,-8-22 0,-2 0 0,-1 1 0,-1 0 0,0 1 0,-25-30 0,1 22-1365</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7:03.801"/>
    </inkml:context>
    <inkml:brush xml:id="br0">
      <inkml:brushProperty name="width" value="0.35" units="cm"/>
      <inkml:brushProperty name="height" value="0.35" units="cm"/>
      <inkml:brushProperty name="color" value="#FFFFFF"/>
    </inkml:brush>
  </inkml:definitions>
  <inkml:trace contextRef="#ctx0" brushRef="#br0">1 207 24575,'2'-6'0,"0"0"0,1-1 0,-1 1 0,2 0 0,-1 0 0,1 0 0,4-6 0,-4 8 0,3-9 0,1 0 0,-2-1 0,0 1 0,9-28 0,-13 34 0,-1 4 0,0 1 0,0-1 0,0 1 0,0-1 0,0 1 0,0-1 0,1 1 0,-1 0 0,1 0 0,0 0 0,0 0 0,0 0 0,0 0 0,0 0 0,0 0 0,0 1 0,0-1 0,1 1 0,-1 0 0,1 0 0,-1-1 0,1 2 0,5-3 0,-6 3 0,0 1 0,1-1 0,-1 0 0,0 0 0,0 1 0,1-1 0,-1 1 0,0 0 0,0 0 0,0 0 0,1 0 0,-1 0 0,0 0 0,0 0 0,-1 1 0,1-1 0,0 1 0,0-1 0,-1 1 0,1 0 0,-1 0 0,1 0 0,-1 0 0,0 0 0,0 0 0,0 0 0,0 0 0,1 3 0,1 6 0,0 0 0,0-1 0,-2 1 0,1 0 0,-1 0 0,-1 0 0,0 0 0,-2 20 0,0-21 0,2 1 0,-1 0 0,1 0 0,1 0 0,0 0 0,1-1 0,0 1 0,5 16 0,-7-26 0,1 1 0,-1-1 0,1 1 0,0 0 0,0-1 0,-1 1 0,1-1 0,0 0 0,0 1 0,1-1 0,-1 0 0,0 1 0,0-1 0,1 0 0,-1 0 0,1 0 0,-1 0 0,1-1 0,-1 1 0,1 0 0,-1 0 0,1-1 0,0 1 0,-1-1 0,1 0 0,0 1 0,-1-1 0,1 0 0,0 0 0,0 0 0,-1 0 0,1 0 0,0-1 0,2 0 0,5-2 0,-1 0 0,0-1 0,0 0 0,0 0 0,12-9 0,-1 1 0,28-19 0,-32 20 0,-1 2 0,27-14 0,189-76 0,-221 96 0,1-1 0,-1 1 0,1 1 0,0 0 0,-1 0 0,17 0 0,63 3 0,-41 1 0,-32-1 0,-1 1 0,1 1 0,0 0 0,-1 1 0,16 7 0,-14-6 0,-1 1 0,1-2 0,0-1 0,18 2 0,-8-2 0,-1 1 0,46 13 0,-48-10 0,0-1 0,0-1 0,38 2 0,-38-6 0,39 9 0,15 1 0,18 1 0,-64-7 0,52 2 0,1-5 0,135-5 0,-157-8 0,-45 7 0,0 0 0,24 0 0,-21 2 0,39-8 0,-39 6 0,42-4 0,33 9 0,44-2 0,-107-8 0,-26 3 0,-23 0 0,-35 1 0,0 3 0,-61 4 0,16 0 0,-844-2 0,923 1 0,0 1 0,0 1 0,-16 4 0,14-3 0,1-1 0,-25 2 0,-6-4 0,21-1 0,0 1 0,-1 1 0,-35 8 0,-114 23 0,116-21 0,-8 0 0,1800-15 0,-904 5 0,-712 0 0,124-5 0,-174-8 0,-47 7 0,1 1 0,24-2 0,124 7 0,68-4 0,-170-9 0,-47 7 0,1 0 0,24 0 0,260 3 0,-226 2 0,-110 1 0,-58 11 0,27-3 0,8 0 0,38-6 0,-1 0 0,-25 0 0,21-3 0,-18 0 0,-81 11 0,79-6 0,0-3 0,-1-1 0,-50-4 0,-76 3 0,108 10 0,45-7 0,1-1 0,-26 2 0,-2-4 0,5-1 0,1 2 0,-50 9 0,-2 15 0,-10 1 0,-44-9 0,95-7 0,0-2 0,-1-3 0,-72 1 0,71-7 0,11-1 0,33 1 0,14 0 0,27 1 0,0-2 0,-1-1 0,47-10 0,-25 1 0,-32 8 0,0-2 0,-1 0 0,0-2 0,0 0 0,21-11 0,-28 12 0,1 1 0,-1 0 0,1 1 0,0 1 0,1 0 0,-1 1 0,21 0 0,35-7 0,-15-2 0,-24 4 0,-1 1 0,61-3 0,-73 8 0,1-1 0,26-6 0,-25 3 0,38-2 0,250 7 0,-147 1 0,-149-2 0,0-1 0,-1 0 0,1 0 0,-1-2 0,0 1 0,18-9 0,31-8 0,-52 17 0,1 0 0,-1-1 0,16-9 0,-17 9 0,-1 0 0,1 1 0,0-1 0,0 2 0,0-1 0,10-1 0,8-1 0,41-13 0,-46 11 0,-1 1 0,1 2 0,34-5 0,23-2 0,-57 6 0,44-2 0,-32 6 0,169 3 0,-200-2 0,0 0 0,-1 0 0,1 0 0,0 0 0,-1 1 0,1-1 0,0 0 0,-1 1 0,1-1 0,0 1 0,-1 0 0,1 0 0,-1-1 0,1 1 0,-1 0 0,0 0 0,1 0 0,-1 0 0,0 1 0,0-1 0,0 0 0,1 0 0,-1 1 0,-1-1 0,1 1 0,0-1 0,0 1 0,0-1 0,-1 1 0,1 0 0,-1-1 0,1 4 0,-1-2 0,0 0 0,-1 0 0,1 0 0,-1 0 0,1 0 0,-1 0 0,0 0 0,0 0 0,-1 0 0,1-1 0,0 1 0,-1 0 0,0-1 0,0 1 0,0-1 0,0 1 0,-3 2 0,-28 29 0,18-18 0,-1 0 0,0 0 0,-28 18 0,43-33 0,0-1 0,0 1 0,0-1 0,0 1 0,0-1 0,0 1 0,0 0 0,0 0 0,0-1 0,1 1 0,-1 0 0,0 0 0,0 0 0,1 0 0,-1 0 0,1 0 0,-1 0 0,1 0 0,-1 0 0,0 2 0,1-2 0,1 0 0,-1-1 0,1 1 0,-1 0 0,1-1 0,-1 1 0,1-1 0,-1 1 0,1-1 0,-1 1 0,1-1 0,-1 1 0,1-1 0,0 0 0,-1 1 0,1-1 0,0 0 0,0 0 0,-1 1 0,1-1 0,0 0 0,-1 0 0,2 0 0,53 5 0,-55-5 0,17 1 0,0-1 0,0-1 0,1 0 0,-1-2 0,0 1 0,0-2 0,-1 0 0,1-2 0,19-7 0,-29 10 0,0 0 0,0 1 0,1 0 0,-1 1 0,1 0 0,11-1 0,-10 2 0,-1-1 0,0 0 0,0-1 0,13-3 0,-18 3 0,0 1 0,0-1 0,-1 0 0,1 0 0,-1 0 0,0 0 0,1 0 0,-1 0 0,0-1 0,0 1 0,2-4 0,-2 3 0,0 1 0,0-1 0,0 0 0,0 1 0,1-1 0,-1 1 0,1 0 0,0 0 0,-1 0 0,5-2 0,5 0 0,0 1 0,1 0 0,-1 1 0,0 1 0,1 0 0,-1 0 0,1 2 0,18 1 0,-16 0 0,1-2 0,-1 0 0,0 0 0,0-1 0,21-5 0,99-24 0,-117 27 0,0 0 0,0 1 0,23 1 0,-23 1 0,-1 0 0,1-2 0,28-5 0,-8 0 0,0 1 0,0 3 0,0 1 0,64 4 0,-17 0 0,-73-1 0,0 0 0,0 1 0,-1 1 0,1 0 0,-1 0 0,17 8 0,-16-6 0,1 0 0,0-1 0,0-1 0,25 4 0,58 4 0,-54-5 0,55 1 0,-77-6 0,0 1 0,33 8 0,-3 0 0,3-1 0,-25-3 0,55 3 0,-66-8 0,-1 1 0,1 1 0,-1 1 0,26 9 0,-25-7 0,0-1 0,1-1 0,33 4 0,-38-8 0,32 3 0,-44-3 0,0 0 0,1 0 0,-1 0 0,0 0 0,0 1 0,0-1 0,1 0 0,-1 1 0,0-1 0,0 1 0,0-1 0,0 1 0,0 0 0,0-1 0,0 1 0,0 0 0,0 0 0,-1 0 0,1 0 0,0-1 0,0 1 0,-1 0 0,1 0 0,0 1 0,-1-1 0,1 0 0,-1 0 0,1 2 0,-1-1 0,0-1 0,-1 1 0,1-1 0,0 0 0,-1 1 0,1-1 0,-1 0 0,1 1 0,-1-1 0,0 0 0,1 1 0,-1-1 0,0 0 0,0 0 0,0 0 0,0 0 0,0 0 0,0 0 0,0 0 0,-1 0 0,1 0 0,0-1 0,0 1 0,-3 0 0,-38 15 0,27-11 0,-15 6 0,-1-1 0,0-2 0,0-2 0,-41 4 0,50-6 0,1 0 0,-32 11 0,36-9 0,0-1 0,-1-1 0,0 0 0,-28 1 0,-332-5 0,167-1 0,206 1 0,0 0 0,1 0 0,-1-1 0,0 1 0,0-1 0,1 0 0,-1-1 0,1 1 0,-1-1 0,1 0 0,-1 0 0,1 0 0,0-1 0,0 1 0,0-1 0,0 0 0,-4-5 0,4 4 0,1-1 0,-1 0 0,1 0 0,0-1 0,1 1 0,-1 0 0,1-1 0,0 0 0,0 0 0,0 1 0,1-1 0,0 0 0,0-10 0,1 12 0,0 0 0,0 0 0,-1 0 0,1 1 0,-1-1 0,0 0 0,0 0 0,-1 0 0,1 0 0,-1 1 0,1-1 0,-1 1 0,0-1 0,0 1 0,-1 0 0,1 0 0,-1 0 0,0 0 0,0 0 0,0 1 0,0-1 0,0 1 0,0-1 0,-1 1 0,1 0 0,-1 1 0,1-1 0,-1 1 0,0-1 0,0 1 0,1 0 0,-1 1 0,0-1 0,0 1 0,-6-1 0,10 1 0,-8 0 0,0 0 0,0-1 0,0 0 0,0 0 0,0-1 0,1 0 0,-1 0 0,1-1 0,-1 0 0,1 0 0,0 0 0,-10-8 0,3 2 0,-1 1 0,-21-9 0,9 4 0,16 6 342</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7:07.211"/>
    </inkml:context>
    <inkml:brush xml:id="br0">
      <inkml:brushProperty name="width" value="0.35" units="cm"/>
      <inkml:brushProperty name="height" value="0.35" units="cm"/>
      <inkml:brushProperty name="color" value="#FFFFFF"/>
    </inkml:brush>
  </inkml:definitions>
  <inkml:trace contextRef="#ctx0" brushRef="#br0">0 0 24275,'5740'0'0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7:11.838"/>
    </inkml:context>
    <inkml:brush xml:id="br0">
      <inkml:brushProperty name="width" value="0.35" units="cm"/>
      <inkml:brushProperty name="height" value="0.35" units="cm"/>
      <inkml:brushProperty name="color" value="#FFFFFF"/>
    </inkml:brush>
  </inkml:definitions>
  <inkml:trace contextRef="#ctx0" brushRef="#br0">0 1 24575,'0'0'-8191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7:12.393"/>
    </inkml:context>
    <inkml:brush xml:id="br0">
      <inkml:brushProperty name="width" value="0.35" units="cm"/>
      <inkml:brushProperty name="height" value="0.35" units="cm"/>
      <inkml:brushProperty name="color" value="#FFFFFF"/>
    </inkml:brush>
  </inkml:definitions>
  <inkml:trace contextRef="#ctx0" brushRef="#br0">0 1 24575,'0'0'-8191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7:16.128"/>
    </inkml:context>
    <inkml:brush xml:id="br0">
      <inkml:brushProperty name="width" value="0.35" units="cm"/>
      <inkml:brushProperty name="height" value="0.35" units="cm"/>
      <inkml:brushProperty name="color" value="#FFFFFF"/>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5:24.127"/>
    </inkml:context>
    <inkml:brush xml:id="br0">
      <inkml:brushProperty name="width" value="0.35" units="cm"/>
      <inkml:brushProperty name="height" value="0.35" units="cm"/>
      <inkml:brushProperty name="color" value="#FFFFFF"/>
    </inkml:brush>
  </inkml:definitions>
  <inkml:trace contextRef="#ctx0" brushRef="#br0">3150 241 24570,'-1'9'0,"-2"1"0,-4-1 0,-1 0 0,-3 1 0,-2-1 0,-3 0 0,-2 0 0,-2 0 0,-2 0 0,-3-1 0,-2 1 0,-2-1 0,-3 0 0,-1 0 0,-2 0 0,-3-1 0,-1 1 0,-2-1 0,-2 0 0,-1-1 0,-3 0 0,0 0 0,-3 0 0,0-1 0,-3 0 0,0 0 0,-1 0 0,-2-1 0,-1 0 0,0-1 0,-2 0 0,0 0 0,-1-1 0,0 0 0,-1 0 0,0-1 0,-1 0 0,0 0 0,1-1 0,-1 0 0,0-1 0,1 0 0,-1 0 0,1-1 0,1 0 0,0 0 0,1-1 0,1 0 0,0 0 0,1-1 0,2 0 0,0-1 0,2 0 0,1 0 0,1 0 0,2-1 0,1 0 0,2 0 0,1 0 0,2-1 0,2 0 0,2-1 0,2 1 0,1-1 0,3 0 0,2 0 0,1 0 0,3-1 0,3 1 0,1-1 0,3 0 0,2 0 0,2 0 0,3 0 0,2-1 0,3 1 0,2 0 0,2-1 0,3 1 0,2-1 0,3 1 0,2 0 0,2-1 0,3 1 0,2 0 0,3 0 0,2 0 0,2 0 0,3 0 0,1 0 0,3 1 0,3 0 0,1-1 0,2 1 0,3 1 0,1-1 0,2 1 0,2 0 0,2 0 0,2 1 0,1-1 0,2 1 0,1 1 0,2-1 0,1 1 0,1 0 0,2 1 0,0 0 0,2 0 0,1 1 0,0 0 0,1 0 0,1 0 0,0 1 0,1 1 0,1-1 0,-1 2 0,1-1 0,0 1 0,-1 0 0,1 1 0,0-1 0,-1 2 0,0-1 0,-1 1 0,0 1 0,-1 0 0,0 0 0,-2 0 0,0 1 0,-1 0 0,-2 0 0,-1 1 0,0 0 0,-3 1 0,0-1 0,-3 1 0,0 1 0,-3-1 0,-1 1 0,-2 0 0,-2 0 0,-1 1 0,-3-1 0,-2 1 0,-1 1 0,-3-1 0,-2 0 0,-2 1 0,-3 0 0,-2 0 0,-2 0 0,-2 0 0,-3 0 0,-2 0 0,-3 1 0,-1-1 0,-4 0 0,-2 1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7:41.344"/>
    </inkml:context>
    <inkml:brush xml:id="br0">
      <inkml:brushProperty name="width" value="0.35" units="cm"/>
      <inkml:brushProperty name="height" value="0.35" units="cm"/>
      <inkml:brushProperty name="color" value="#FFFFFF"/>
    </inkml:brush>
  </inkml:definitions>
  <inkml:trace contextRef="#ctx0" brushRef="#br0">326 75 24575,'16'-4'0,"-15"3"0,-1 1 0,1-1 0,-1 1 0,1 0 0,-1-1 0,1 1 0,0 0 0,-1 0 0,1-1 0,-1 1 0,1 0 0,0 0 0,-1 0 0,1 0 0,0 0 0,-1 0 0,1 0 0,0 0 0,-1 0 0,1 0 0,0 0 0,-1 0 0,1 1 0,-1-1 0,1 0 0,0 0 0,-1 1 0,1-1 0,-1 0 0,1 1 0,-1-1 0,1 1 0,-1-1 0,1 0 0,-1 1 0,1-1 0,-1 1 0,1 0 0,-1-1 0,0 1 0,1-1 0,-1 1 0,0-1 0,0 1 0,0 0 0,1-1 0,-1 1 0,0 0 0,0-1 0,0 1 0,0 0 0,3 10 0,-1-1 0,0 0 0,-1 1 0,1 14 0,4 32 0,2-14 0,-3 1 0,-1 0 0,-3 0 0,-4 51 0,1-1 0,4-3 0,-5 100 0,1-178 0,0-1 0,-2 1 0,1-1 0,-11 22 0,-6 24 0,13-36 0,-1-1 0,-1-1 0,0 0 0,-2 0 0,0-1 0,-28 34 0,-15 28 0,48-70 0,0 0 0,0 0 0,1 1 0,1-1 0,0 1 0,1 0 0,0 0 0,0 0 0,1 0 0,1 1 0,0 24 0,2-25 0,-2 1 0,0-1 0,0 0 0,-1 0 0,0 0 0,-1 0 0,-1 0 0,0 0 0,-7 14 0,6-11 0,0 1 0,1 0 0,1 0 0,0 0 0,-1 32 0,-3 20 0,0-30 0,-3 12 0,3 0 0,-2 71 0,9-94 0,1 1 0,2-1 0,8 42 0,-5-32 0,-1 1 0,-2 0 0,-2-1 0,-4 46 0,0 3 0,3-63 0,-1-1 0,-1 0 0,-9 38 0,7-35 0,1 0 0,1-1 0,1 1 0,2 27 0,-2 46 0,-1-86 0,0 0 0,-1 0 0,-1-1 0,0 1 0,-1-1 0,-8 16 0,7-17 0,1 1 0,1 0 0,-1 0 0,2 0 0,-1 0 0,-2 19 0,7-27 0,-1 0 0,1 0 0,-1 0 0,1 1 0,0-1 0,0 0 0,1 0 0,-1-1 0,0 1 0,1 0 0,0 0 0,0-1 0,0 1 0,0-1 0,0 1 0,0-1 0,0 0 0,1 0 0,-1 0 0,1 0 0,0 0 0,0-1 0,-1 1 0,1-1 0,5 2 0,2 2 0,1-1 0,1 0 0,-1-1 0,1 0 0,19 3 0,221-4 0,-128-4 0,676 2 0,-777 1 0,1 1 0,26 7 0,-24-4 0,39 2 0,478-6 0,-263-3 0,-262 3 0,0 1 0,30 7 0,-28-5 0,-1 0 0,22 0 0,518-2 0,-271-4 0,253 2 0,-523 1 0,0 0 0,31 8 0,-30-4 0,0-2 0,22 1 0,5-4 0,30 0 0,-70 1 0,0 0 0,0 0 0,0 0 0,0 1 0,-1-1 0,1 1 0,0 1 0,-1-1 0,10 6 0,-15-7 0,1-1 0,0 0 0,-1 1 0,1-1 0,0 0 0,-1 1 0,1-1 0,-1 1 0,1-1 0,-1 1 0,1-1 0,-1 1 0,1 0 0,-1-1 0,1 1 0,-1 0 0,0-1 0,1 1 0,-1 0 0,0-1 0,0 1 0,0 0 0,1-1 0,-1 1 0,0 0 0,0 0 0,0-1 0,0 1 0,0 0 0,0 0 0,0-1 0,-1 1 0,1 0 0,0 0 0,0-1 0,0 1 0,-1 0 0,1-1 0,0 1 0,-1 0 0,1-1 0,-1 1 0,1 0 0,-1-1 0,1 1 0,-1-1 0,1 1 0,-1-1 0,0 1 0,1-1 0,-1 0 0,1 1 0,-1-1 0,0 0 0,0 1 0,0-1 0,-4 3 0,0-1 0,0 0 0,0 0 0,-1 0 0,1 0 0,-6 0 0,-44 2 0,-101-4 0,55-3 0,-416 3 0,499 1 0,1 1 0,-32 7 0,30-5 0,0 0 0,-23 0 0,-18-3 0,26-2 0,0 2 0,0 2 0,-1 1 0,-51 13 0,60-11 0,-47 5 0,43-7 0,-34 8 0,55-10 0,0 0 0,1 1 0,0 1 0,0-1 0,0 2 0,0-1 0,0 1 0,-9 7 0,9-2 0,20-11 0,23-14 0,-32 14 0,108-59 0,-55 27 0,-30 17 0,-18 10 0,0 1 0,0 1 0,17-8 0,106-41 0,-83 32 0,0-2 0,44-30 0,-71 41 0,41-15 0,-42 19 0,25-9 0,-29 12 0,-1-1 0,-1 0 0,28-16 0,-19 9 0,0 1 0,1 1 0,0 1 0,28-7 0,-24 8 0,0-2 0,45-23 0,-72 34 0,11-6 0,0-1 0,0 0 0,-1-1 0,1-1 0,-2 1 0,1-2 0,-1 1 0,15-21 0,-18 21 0,0 1 0,0 1 0,1-1 0,0 1 0,0 0 0,1 1 0,0 0 0,11-6 0,12-4 0,39-13 0,-27 11 0,-18 9 0,51-11 0,-58 16 0,38-1 0,-48 5 0,0 0 0,1-1 0,-1 0 0,0 0 0,15-5 0,-21 5 0,0-1 0,0 0 0,0 0 0,0 0 0,-1-1 0,1 1 0,-1 0 0,1-1 0,-1 0 0,0 0 0,0 1 0,0-1 0,0 0 0,-1-1 0,1 1 0,-1 0 0,0 0 0,0-1 0,1-4 0,1-6 0,0 0 0,-1 0 0,-1-21 0,-1 29 0,0-1 0,-1 0 0,0 1 0,-1-1 0,0 1 0,1 0 0,-2 0 0,1-1 0,-1 1 0,0 1 0,0-1 0,-1 0 0,0 1 0,0 0 0,0-1 0,-1 2 0,1-1 0,-1 0 0,0 1 0,0 0 0,-10-5 0,-10-6 0,0 1 0,-1 2 0,-43-15 0,63 25 0,-64-28 0,42 17 0,-48-15 0,75 28 0,-26-7 0,1-1 0,-52-24 0,76 31 0,1 1 0,0-1 0,-1 0 0,1 0 0,0 0 0,0 0 0,-1 0 0,1 0 0,0 0 0,0 0 0,0 0 0,0 0 0,0-1 0,0 1 0,1 0 0,-2-3 0,2 3 0,0 0 0,0 0 0,0 0 0,0 0 0,0 0 0,0 1 0,0-1 0,0 0 0,0 0 0,1 0 0,-1 0 0,0 1 0,1-1 0,-1 0 0,0 0 0,1 1 0,-1-1 0,1 0 0,-1 0 0,1 1 0,1-2 0,1 0 0,0-1 0,1 1 0,-1 0 0,0 0 0,1 0 0,0 0 0,-1 1 0,1 0 0,0 0 0,0 0 0,5-1 0,42-2 0,91 5 0,-48 1 0,-88-1 0,0-1 0,0 1 0,0 0 0,0 1 0,0-1 0,0 1 0,0 0 0,-1 1 0,1 0 0,-1-1 0,0 2 0,7 4 0,6 5 0,-2 2 0,17 17 0,-22-21 0,-9-9 0,1 1 0,-1-1 0,1 1 0,-1 0 0,0-1 0,0 1 0,0 0 0,-1 1 0,1-1 0,-1 0 0,1 0 0,-1 1 0,0-1 0,0 0 0,-1 1 0,1-1 0,-1 1 0,0-1 0,0 1 0,0-1 0,0 1 0,0-1 0,-1 1 0,0-1 0,1 1 0,-1-1 0,-1 1 0,1-1 0,0 0 0,-1 0 0,0 0 0,1 0 0,-1 0 0,0 0 0,-1 0 0,-2 2 0,0 1 0,-1 0 0,-1 0 0,1-1 0,-1 1 0,0-2 0,0 1 0,-1-1 0,1 0 0,-1-1 0,0 0 0,0 0 0,0 0 0,0-1 0,-11 1 0,-29 3 0,0 2 0,-53 16 0,-16 1 0,85-20 0,0-2 0,0 0 0,-59-5 0,28 1 0,46 0 0,-1-2 0,1 1 0,0-2 0,-32-11 0,32 10 0,0-1 0,-1 2 0,0 0 0,-28-1 0,-534 4 0,265 3 0,298-1 0,0 1 0,0 0 0,-16 5 0,14-2 0,1-2 0,-25 2 0,13-2 0,0 0 0,-49 14 0,51-9 0,-1-2 0,-58 4 0,22-10 0,34-1 0,0 1 0,0 2 0,-56 10 0,33 0 0,21-5 0,-49 16 0,62-17 0,1-1 0,-31 4 0,27-5 0,-38 10 0,33-6 0,-1-1 0,-31 3 0,59-10 0,-1 1 0,-1-1 0,1 1 0,-1 0 0,1 0 0,-1 0 0,1 0 0,0 0 0,-1 1 0,1-1 0,0 1 0,0-1 0,0 1 0,0 0 0,0 0 0,0 0 0,1 0 0,-1 0 0,1 0 0,-1 0 0,1 1 0,0-1 0,0 0 0,0 1 0,0-1 0,0 1 0,1 0 0,-1-1 0,1 1 0,0-1 0,-1 1 0,1 0 0,1-1 0,-1 1 0,0-1 0,0 1 0,1 0 0,0-1 0,-1 1 0,1-1 0,0 1 0,0-1 0,0 0 0,1 1 0,-1-1 0,0 0 0,1 0 0,0 0 0,-1 0 0,1 0 0,0 0 0,0 0 0,0-1 0,3 3 0,10 6 0,2 0 0,-1-1 0,1 0 0,1-2 0,0 0 0,0-1 0,0 0 0,0-2 0,38 5 0,-34-7 0,-1 2 0,1 0 0,26 9 0,-28-7 0,0-1 0,0 0 0,41 2 0,-26-5 0,-18-1 0,1 0 0,-1-1 0,0-1 0,0 0 0,22-6 0,-38 7 0,0 0 0,-1 0 0,1 0 0,0 0 0,-1-1 0,1 1 0,0 0 0,-1 0 0,1-1 0,-1 1 0,1 0 0,0-1 0,-1 1 0,1-1 0,-1 1 0,1 0 0,-1-1 0,0 1 0,1-1 0,-1 0 0,1 1 0,-1-1 0,0 1 0,1-1 0,-1 1 0,0-1 0,0 0 0,0 1 0,1-1 0,-1-1 0,-1 1 0,1-1 0,0 1 0,-1 0 0,0-1 0,1 1 0,-1 0 0,0 0 0,0 0 0,1 0 0,-1-1 0,0 1 0,0 0 0,-2-1 0,-37-25 0,24 20 0,1 1 0,-1 0 0,0 2 0,-1 0 0,1 0 0,-29-1 0,20 2 0,1-1 0,-30-9 0,30 6 0,-1 2 0,1 0 0,-1 1 0,-26 0 0,-103 5 0,59 1 0,-516-2 0,606 0 0,1 0 0,-1 0 0,0 0 0,1 1 0,-1 0 0,1 0 0,-1 0 0,1 0 0,-1 1 0,1 0 0,0 0 0,0 0 0,-7 4 0,8-3 0,0 0 0,1-1 0,0 1 0,0 0 0,0 0 0,0 0 0,0 1 0,0-1 0,1 0 0,-1 1 0,1-1 0,0 1 0,0-1 0,1 1 0,-1 0 0,1-1 0,-1 6 0,-1-45 0,-1-1 0,-2 1 0,-15-53 0,8 37 0,2 13 0,6 24 0,1 0 0,0-1 0,-1-15 0,2 12 0,-1 0 0,-1 1 0,-9-26 0,8 25 0,0 0 0,-5-35 0,10 53 0,0-1 0,-1 1 0,1 0 0,0-1 0,0 1 0,0-1 0,0 1 0,1 0 0,-1-1 0,0 1 0,1-1 0,-1 1 0,1 0 0,-1-1 0,1 1 0,-1 0 0,1 0 0,0 0 0,0-1 0,0 1 0,0 0 0,-1 0 0,1 0 0,2-1 0,-1 1 0,0 0 0,0 0 0,0 1 0,0-1 0,1 1 0,-1 0 0,0-1 0,0 1 0,0 0 0,0 0 0,0 1 0,0-1 0,0 0 0,4 1 0,2 2 0,1-1 0,-1 2 0,0-1 0,0 1 0,-1 0 0,15 10 0,18 15 0,62 34 0,-12-8 0,-82-50 0,0-1 0,0 0 0,1-1 0,-1 0 0,1-1 0,0 1 0,0-1 0,0-1 0,16 1 0,4-1 0,50-6 0,-66 2 0,0 1 0,-1-2 0,0 1 0,17-9 0,-18 7 0,0 1 0,1 0 0,-1 1 0,0 0 0,20-2 0,-21 5 0,20-2 0,57-10 0,-59 8 0,0 1 0,0 1 0,50 3 0,32-2 0,-46-10 0,-46 7 0,-1 0 0,26 0 0,469 2 0,-248 4 0,-260-2 0,0 0 0,-1 0 0,1 0 0,0-1 0,0 1 0,-1-1 0,1 0 0,0 0 0,-1-1 0,1 1 0,-1-1 0,4-1 0,-6 2 0,-1 0 0,1 1 0,0-1 0,-1 0 0,1 1 0,0-1 0,-1 0 0,1 0 0,-1 0 0,1 0 0,-1 0 0,1 0 0,-1 1 0,0-1 0,0 0 0,1 0 0,-1 0 0,0 0 0,0-1 0,0 0 0,0-1 0,-1 1 0,1 0 0,-1 0 0,1 0 0,-1 0 0,0 0 0,0 0 0,0 0 0,0 1 0,0-1 0,-2-2 0,-5-6 0,-2 1 0,1 0 0,-1 0 0,0 1 0,-1 0 0,0 1 0,-22-10 0,-20-16 0,34 22 0,15 9 0,0-1 0,0 1 0,0-1 0,0 1 0,0-1 0,0 0 0,1-1 0,-1 1 0,1-1 0,-4-5 0,6 8 0,1-1 0,0 1 0,0 0 0,0 0 0,0 0 0,0 0 0,1-1 0,-1 1 0,0 0 0,1 0 0,-1 0 0,0 0 0,1 0 0,-1 0 0,1 0 0,-1 0 0,1 0 0,0 0 0,0 0 0,-1 0 0,1 0 0,0 0 0,0 1 0,0-1 0,0 0 0,0 1 0,0-1 0,0 0 0,0 1 0,2-1 0,37-18 0,-36 17 0,22-5 0,-22 6 0,0 1 0,0-1 0,0 0 0,0 0 0,-1-1 0,1 1 0,0-1 0,-1 1 0,1-1 0,-1 0 0,0-1 0,0 1 0,0 0 0,4-4 0,-7 5 0,0 0 0,0 0 0,0 0 0,0 1 0,0-1 0,0 0 0,0 0 0,0 0 0,0 1 0,0-1 0,-1 0 0,1 0 0,0 1 0,-1-1 0,1 0 0,0 0 0,-1 1 0,1-1 0,-1 0 0,1 1 0,-1-1 0,1 1 0,-1-1 0,0 1 0,1-1 0,-1 1 0,1-1 0,-1 1 0,0-1 0,0 1 0,1 0 0,-1-1 0,0 1 0,0 0 0,0 0 0,-34-14 0,30 12 0,-20-4 0,-2 1 0,1 1 0,0 1 0,-1 2 0,0 1 0,-37 3 0,-13 0 0,-911-3 0,965 1 0,-1 1 0,-26 7 0,24-4 0,-39 2 0,33-6 0,-217-3 0,240 0 0,0 1 0,0-1 0,0-1 0,1 0 0,-1 0 0,1 0 0,0-1 0,-1 0 0,2-1 0,-1 0 0,1 0 0,0-1 0,0 1 0,0-2 0,1 1 0,-1-1 0,2 0 0,-1 0 0,-5-11 0,-12-12 0,18 25 0,0-1 0,1 1 0,0-1 0,-5-9 0,5 7 0,-1 1 0,0 0 0,0 1 0,-1-1 0,-12-11 0,-15-19 0,27 29 0,0 0 0,1-1 0,0 0 0,0 0 0,1-1 0,-5-15 0,8 20 0,0 0 0,0 0 0,1 0 0,0 0 0,0 0 0,0-1 0,1 1 0,0 0 0,0 0 0,0 0 0,1 0 0,-1 1 0,1-1 0,0 0 0,4-6 0,-3 6 0,0 0 0,1 1 0,-1-1 0,1 1 0,0 0 0,0 0 0,0 0 0,1 0 0,-1 1 0,1 0 0,8-5 0,4 0 0,1 0 0,22-5 0,13-7 0,-36 15 0,0 1 0,-1 0 0,2 2 0,-1-1 0,0 2 0,0 0 0,1 1 0,18 3 0,10-1 0,-27-1 0,-1 1 0,35 9 0,0 0 0,181 36 0,-183-37 0,-32-6 0,1 0 0,30 1 0,365-4 0,-194-2 0,-203 0 0,0-1 0,31-7 0,-30 4 0,0 2 0,22-1 0,456 2 0,-241 4 0,-232-1 0,-1 2 0,28 5 0,-26-3 0,41 2 0,210-6 0,-129-2 0,-129 2 0,0 0 0,30 8 0,-29-4 0,1-2 0,21 1 0,252-3 0,-139-2 0,-136 0 0,0-1 0,31-7 0,-30 5 0,0 0 0,23 0 0,-14 1 0,1-1 0,-1-1 0,29-10 0,-39 9 0,0-2 0,-1 0 0,0-1 0,0-1 0,-1-1 0,0 0 0,28-27 0,-37 32 0,0-2 0,0 1 0,-1-1 0,0 0 0,-1 0 0,0-1 0,0 1 0,-1-1 0,0 0 0,0 0 0,-1-1 0,-1 1 0,1-1 0,-2 0 0,2-15 0,-2 21 0,0 0 0,0 0 0,0 0 0,1 0 0,-1 0 0,1 1 0,0-1 0,0 1 0,0-1 0,0 1 0,1 0 0,-1 0 0,5-4 0,43-32 0,-13 12 0,-33 23 0,0 0 0,-1-1 0,1 0 0,-1 1 0,0-1 0,0 0 0,-1-1 0,4-9 0,-5 11 0,1 0 0,0-1 0,0 1 0,0 0 0,0 0 0,0 0 0,1 0 0,0 1 0,0-1 0,0 1 0,0-1 0,0 1 0,1 0 0,4-3 0,32-16 0,-40 22 0,0 0 0,0 0 0,0 0 0,0 0 0,0-1 0,0 1 0,0 0 0,0 0 0,1 0 0,-1-1 0,0 1 0,-1 0 0,1 0 0,0 0 0,0-1 0,0 1 0,0 0 0,0 0 0,0 0 0,0 0 0,0-1 0,0 1 0,0 0 0,0 0 0,0 0 0,0 0 0,-1-1 0,1 1 0,0 0 0,0 0 0,0 0 0,0 0 0,0 0 0,-1 0 0,1-1 0,0 1 0,0 0 0,0 0 0,0 0 0,-1 0 0,1 0 0,0 0 0,0 0 0,0 0 0,-1 0 0,1 0 0,0 0 0,0 0 0,0 0 0,-1 0 0,1 0 0,0 0 0,0 0 0,0 0 0,0 0 0,-1 0 0,1 0 0,0 1 0,-15-3 0,-246 4 0,247-1 0,-1 1 0,0 0 0,1 1 0,0 1 0,0 0 0,0 1 0,-17 9 0,16-7 0,0-1 0,0 0 0,0-2 0,0 1 0,-1-2 0,-19 2 0,-178-6 0,197-1 0,0-2 0,0 1 0,-28-12 0,30 10 0,-1 0 0,0 1 0,-1 0 0,-20-2 0,-50-5 0,55 6 0,-40-2 0,50 5 0,1 0 0,-21-6 0,20 4 0,-40-3 0,-262 6 0,151 2 0,167-1 0,-1 0 0,1-1 0,0 0 0,-1 0 0,1 0 0,-1-1 0,-4-2 0,9 4 0,0-1 0,0 1 0,0 0 0,1-1 0,-1 1 0,0-1 0,0 1 0,0-1 0,1 1 0,-1-1 0,0 1 0,1-1 0,-1 0 0,1 1 0,-1-1 0,1 0 0,-1 0 0,1 0 0,-1 1 0,1-1 0,-1 0 0,1 0 0,0 0 0,0 0 0,0 0 0,-1 0 0,1 1 0,0-1 0,0 0 0,0 0 0,0 0 0,0 0 0,1 0 0,-1 0 0,0 0 0,0 0 0,1 0 0,-1 1 0,0-1 0,1 0 0,-1 0 0,1 0 0,-1 1 0,1-1 0,-1 0 0,1 0 0,-1 1 0,1-1 0,0 1 0,0-1 0,0 0 0,5-6 0,1 1 0,-1 1 0,1-1 0,0 1 0,0 0 0,1 1 0,-1 0 0,1 0 0,9-3 0,-2 2 0,1 1 0,0 0 0,29-2 0,-19 2 0,0 0 0,39-13 0,-46 8 0,2 2 0,-20 7 0,-1 0 0,1 1 0,0-1 0,0 0 0,0 1 0,0-1 0,0 1 0,0-1 0,-1 1 0,1 0 0,0-1 0,0 1 0,-1 0 0,1-1 0,-1 1 0,1 0 0,0 0 0,-1 0 0,1-1 0,-1 1 0,0 0 0,1 0 0,-1 2 0,32 81 0,-21-52 0,1-1 0,20 38 0,-27-58 0,0 0 0,-2 0 0,1 0 0,-1 1 0,-1-1 0,0 1 0,-1 0 0,0 0 0,-1-1 0,-1 22 0,1 30 0,0-60 0,1-1 0,-1 0 0,1 1 0,-1-1 0,1 0 0,0 0 0,0 1 0,0-1 0,0 0 0,0 0 0,0 0 0,1 0 0,-1 0 0,1-1 0,-1 1 0,1 0 0,0-1 0,-1 1 0,1-1 0,0 1 0,0-1 0,0 0 0,0 0 0,1 0 0,-1 0 0,0 0 0,0 0 0,0-1 0,1 1 0,3 0 0,8 0 0,0 0 0,1 0 0,-1-2 0,16-1 0,-5 0 0,42 1 0,-46 3 0,0-2 0,-1-1 0,1 0 0,-1-2 0,1 0 0,-1-1 0,0-1 0,27-11 0,-35 12 0,0 0 0,0 1 0,0 0 0,0 1 0,1 0 0,-1 1 0,1 1 0,19 1 0,-15-1 0,-1 0 0,0 0 0,0-2 0,22-4 0,20-9 0,80-9 0,-124 22 0,0-1 0,0 0 0,0-1 0,-1-1 0,1 0 0,-1-1 0,0 0 0,15-11 0,-17 12 0,-1 1 0,1 0 0,0 1 0,0 0 0,1 0 0,-1 1 0,17 0 0,21-6 0,-26 4 0,4-2 0,33-10 0,-52 13 0,1-1 0,-1 0 0,0 0 0,0 0 0,0-1 0,0 0 0,12-12 0,-13 12 0,0 0 0,1 1 0,0 0 0,0 0 0,0 0 0,0 1 0,0 0 0,1 1 0,0 0 0,-1 0 0,14 0 0,-6-1 0,-1 0 0,23-7 0,6-7 0,-48 16 0,0 0 0,-1 0 0,1 0 0,-1 1 0,1 0 0,-7 0 0,4 0 0,0 1 0,1 0 0,-1 1 0,0-1 0,1 1 0,-1 1 0,1-1 0,0 1 0,0 0 0,0 0 0,-7 7 0,2-1 0,1 1 0,0 0 0,0 1 0,-10 16 0,7-8 0,1 0 0,1 0 0,0 1 0,-8 25 0,17-42 0,1 0 0,-1 0 0,0-1 0,0 1 0,0 0 0,0-1 0,-1 1 0,1-1 0,-1 0 0,0 0 0,1 0 0,-1 0 0,0 0 0,0-1 0,0 1 0,0-1 0,0 0 0,-1 0 0,1 0 0,0 0 0,-1-1 0,-5 1 0,-10 1 0,0-2 0,-37-3 0,22 1 0,-106 3 0,-73-4 0,94-19 0,95 19 0,-1-1 0,1-1 0,1-2 0,-27-10 0,25 8 0,0 2 0,-1 0 0,-33-4 0,32 6 0,1 0 0,-32-10 0,28 6 0,-40-6 0,50 12 0,0-2 0,1 1 0,0-2 0,0-1 0,0 0 0,1-2 0,0 0 0,0 0 0,1-2 0,1 0 0,-1-1 0,2-1 0,-16-15 0,10 8 0,-2 1 0,0 1 0,-29-16 0,42 28 0,-1 1 0,0 0 0,0 1 0,0 0 0,0 1 0,-1 0 0,1 1 0,-20-2 0,-10 2 0,-48 5 0,16-1 0,-491-2 0,544 1 0,0 1 0,-36 9 0,11-1 0,-47 12 0,68-15 0,1-1 0,-2-1 0,-46 3 0,6-7 0,22-2 0,-1 3 0,-63 9 0,-1 1 0,4 0 0,71-7 0,-36 0 0,40-4 0,0 2 0,-32 6 0,-55 15 0,78-18 0,-1-1 0,1-3 0,-1-1 0,-40-4 0,-9 0 0,12 5 0,-83-4 0,157 2 0,1 0 0,-1 0 0,0 0 0,0-1 0,1 1 0,-1 0 0,0-1 0,0 1 0,1-1 0,-1 0 0,1 1 0,-1-1 0,0 0 0,1 0 0,0 0 0,-1 0 0,1 0 0,-1 0 0,1-1 0,0 1 0,0 0 0,0-1 0,0 1 0,0-1 0,-1-1 0,2 1 0,-1 0 0,1 0 0,0-1 0,0 1 0,0 0 0,0 0 0,1 0 0,-1 0 0,0 0 0,1 0 0,-1-1 0,1 1 0,0 0 0,0 0 0,0 0 0,0 1 0,0-1 0,0 0 0,3-2 0,15-28 0,0 0 0,21-52 0,-34 71 0,2-9 0,-1 0 0,0 0 0,4-30 0,4-16 0,-14 64 0,0 1 0,0 0 0,0 0 0,1 0 0,-1 0 0,1 0 0,0 0 0,0 0 0,0 1 0,0-1 0,0 1 0,1-1 0,-1 1 0,1 0 0,-1 0 0,1 0 0,0 0 0,0 0 0,0 1 0,4-3 0,-1 3 0,-1-1 0,0 1 0,1 0 0,-1 1 0,1-1 0,-1 1 0,1 0 0,-1 0 0,1 1 0,-1 0 0,1 0 0,5 1 0,15 5 0,1-1 0,0-2 0,0 0 0,37-1 0,-45-2 0,0 1 0,29 6 0,-28-4 0,39 4 0,-14-7 0,75 11 0,-64-5 0,0-2 0,106-6 0,-59-1 0,-82 3 0,0 0 0,0 1 0,0 1 0,21 5 0,-12-2 0,42 3 0,5 1 0,1-1 0,-46-6 0,32 8 0,-25-5 0,1-2 0,-1-1 0,76-5 0,-28 0 0,877 2 0,-959 0 0,0 0 0,0-1 0,-1 1 0,1-1 0,-1 0 0,1 0 0,0-1 0,5-2 0,-9 4 0,0-1 0,0 1 0,0-1 0,0 0 0,0 1 0,-1-1 0,1 0 0,0 0 0,0 1 0,-1-1 0,1 0 0,0 0 0,-1 0 0,1 0 0,-1 0 0,1 0 0,-1 0 0,0 0 0,1 0 0,-1 0 0,0 0 0,0 0 0,0 0 0,0-1 0,0 1 0,0 0 0,0 0 0,0 0 0,0 0 0,0 0 0,-1 0 0,1 0 0,0 0 0,-1 0 0,1 0 0,-1 0 0,1 0 0,-1 0 0,0 0 0,1 0 0,-2-1 0,0-1 0,-1-1 0,0 1 0,1 0 0,-1 0 0,0 0 0,-1 0 0,1 0 0,0 1 0,-1 0 0,1 0 0,-1-1 0,-5-1 0,-53-14 0,15 5 0,8 0 0,0 2 0,-49-7 0,36 13 0,0 2 0,-71 5 0,26 0 0,47-2 0,-64 2 0,99-1 0,1 1 0,0 1 0,0 0 0,0 1 0,-26 11 0,26-9 0,0-1 0,-1-1 0,1-1 0,-19 3 0,16-4 0,0 2 0,-29 9 0,-6 6 0,26-11 0,1 2 0,-39 21 0,44-19 0,3-4 0,0 2 0,1 1 0,0 0 0,1 0 0,0 2 0,-19 21 0,27-28 0,0 1 0,0 0 0,0-1 0,-1-1 0,0 1 0,-1-1 0,-8 4 0,7-4 0,1 0 0,0 0 0,0 1 0,-9 9 0,15-12 0,0 0 0,0 1 0,0-1 0,1 0 0,0 1 0,0 0 0,0-1 0,0 1 0,0 0 0,1 0 0,0 0 0,-1 0 0,2 1 0,-2 5 0,1-1 0,1 0 0,0 0 0,0 0 0,0 0 0,2 0 0,-1 0 0,1 0 0,5 15 0,-5-20 0,0 1 0,0-1 0,0 1 0,0-1 0,1 0 0,0 0 0,0 0 0,0 0 0,0-1 0,1 1 0,-1-1 0,1 0 0,0 0 0,0 0 0,0 0 0,0-1 0,8 3 0,146 48 0,-148-49 0,1 1 0,-1 1 0,1-1 0,15 13 0,25 14 0,-32-25 0,0 0 0,0-1 0,25 3 0,-16-3 0,-19-4 0,0 0 0,1-1 0,-1 0 0,1-1 0,-1 0 0,1 0 0,-1-1 0,1 0 0,-1-1 0,17-5 0,-8 0 0,-1 0 0,0-2 0,0 0 0,22-16 0,26-12 0,-51 31 0,0-1 0,-1-1 0,0 0 0,0-1 0,15-14 0,-3 1 0,0 1 0,48-29 0,-8 5 0,-2-7 0,-42 33 0,40-29 0,-8 8 0,-38 28 0,0 0 0,18-11 0,53-36 0,-29 18 0,-38 29 0,-16 11 0,1-1 0,-1 0 0,0 0 0,1-1 0,-1 1 0,0-1 0,0 1 0,-1-1 0,1 0 0,0 0 0,-1 0 0,0 0 0,0-1 0,0 1 0,0-1 0,0 1 0,-1-1 0,2-5 0,7-27 0,-5 14 0,1 1 0,1 0 0,10-21 0,-15 38 0,1-1 0,-1 1 0,1 0 0,0 0 0,0-1 0,0 2 0,0-1 0,1 0 0,-1 1 0,1-1 0,0 1 0,0 0 0,1 1 0,-1-1 0,0 1 0,1 0 0,-1 0 0,9-3 0,18-3 0,-1-2 0,-1-1 0,35-18 0,-54 25 0,0 1 0,0 0 0,0 1 0,1 0 0,-1 0 0,1 1 0,11 1 0,-7-1 0,0 0 0,23-6 0,-29 6 0,34-12 0,-42 13 0,-1 0 0,1 0 0,0 0 0,0-1 0,-1 1 0,1 0 0,-1 0 0,1-1 0,0 1 0,-1 0 0,1-1 0,-1 1 0,1 0 0,-1-1 0,1 1 0,-1-1 0,1 1 0,-1-1 0,1 1 0,-1-1 0,1 0 0,-1 1 0,0-1 0,0 1 0,1-1 0,-1 0 0,0 1 0,0-1 0,0 0 0,1 1 0,-1-1 0,0 0 0,0 0 0,0 1 0,0-1 0,0 0 0,0 1 0,-1-1 0,1 0 0,0 1 0,0-1 0,0 0 0,-1 1 0,1-1 0,0 1 0,-1-1 0,1 0 0,0 1 0,-1-1 0,0 0 0,-1-1 0,-1 0 0,0 0 0,1 0 0,-1 0 0,0 1 0,0-1 0,0 1 0,0 0 0,0 0 0,-1 0 0,1 0 0,0 1 0,-6-1 0,-49-1 0,43 3 0,-2812 1 0,2810-1 0,-1 0 0,-31 8 0,30-4 0,0-2 0,-23 1 0,26-3 0,8 0 0,0 0 0,0-1 0,0 0 0,0 0 0,0-1 0,0 0 0,0 0 0,0-1 0,0 0 0,1 0 0,-1-1 0,1 0 0,0 0 0,-9-6 0,13 7 0,-9-6 0,2 0 0,-1-1 0,1 0 0,-12-14 0,21 22 0,-1-1 0,1 1 0,0 0 0,0-1 0,0 1 0,0-1 0,0 1 0,0-1 0,0 0 0,0 1 0,1-1 0,-1 0 0,1 1 0,-1-1 0,1 0 0,0 0 0,-1 0 0,1 1 0,0-1 0,0 0 0,0 0 0,1 0 0,-1 1 0,0-1 0,1 0 0,-1 0 0,1 1 0,0-1 0,-1 0 0,1 1 0,0-1 0,0 0 0,0 1 0,0-1 0,0 1 0,1 0 0,-1-1 0,0 1 0,1 0 0,-1 0 0,0 0 0,4-2 0,2 0 0,1 0 0,0 0 0,0 0 0,0 1 0,0 1 0,0-1 0,1 1 0,-1 1 0,0-1 0,1 1 0,-1 1 0,13 1 0,-9 0 0,1-2 0,-1 0 0,1 0 0,18-3 0,34-8 0,1 3 0,1 3 0,112 7 0,-58 0 0,-96 0 0,0 0 0,-1 2 0,45 12 0,-44-9 0,1-1 0,-1-1 0,38 2 0,361-8 0,-406 0 0,-1-1 0,32-7 0,-30 5 0,0 0 0,23 0 0,517 2 0,-271 4 0,-171-2-1365</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8:29.107"/>
    </inkml:context>
    <inkml:brush xml:id="br0">
      <inkml:brushProperty name="width" value="0.35" units="cm"/>
      <inkml:brushProperty name="height" value="0.35" units="cm"/>
      <inkml:brushProperty name="color" value="#FFFAC9"/>
    </inkml:brush>
  </inkml:definitions>
  <inkml:trace contextRef="#ctx0" brushRef="#br0">1389 29 24575,'-32'0'0,"-2"1"0,0-2 0,0-1 0,-54-10 0,50 6 0,-1 1 0,0 3 0,0 1 0,-40 4 0,-7-1 0,-760-2-1365</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8:29.416"/>
    </inkml:context>
    <inkml:brush xml:id="br0">
      <inkml:brushProperty name="width" value="0.35" units="cm"/>
      <inkml:brushProperty name="height" value="0.35" units="cm"/>
      <inkml:brushProperty name="color" value="#FFFAC9"/>
    </inkml:brush>
  </inkml:definitions>
  <inkml:trace contextRef="#ctx0" brushRef="#br0">1271 1 24575,'-1271'0'-1365</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8:29.509"/>
    </inkml:context>
    <inkml:brush xml:id="br0">
      <inkml:brushProperty name="width" value="0.35" units="cm"/>
      <inkml:brushProperty name="height" value="0.35" units="cm"/>
      <inkml:brushProperty name="color" value="#FFFAC9"/>
    </inkml:brush>
  </inkml:definitions>
  <inkml:trace contextRef="#ctx0" brushRef="#br0">447 1 24575,'-447'0'-1365</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8:29.602"/>
    </inkml:context>
    <inkml:brush xml:id="br0">
      <inkml:brushProperty name="width" value="0.35" units="cm"/>
      <inkml:brushProperty name="height" value="0.35" units="cm"/>
      <inkml:brushProperty name="color" value="#FFFAC9"/>
    </inkml:brush>
  </inkml:definitions>
  <inkml:trace contextRef="#ctx0" brushRef="#br0">164 1 24575,'-4'0'0,"-5"0"0,-5 0 0,-5 0 0,-2 0 0,-3 0 0,0 0 0,0 0 0,-1 0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8:42.561"/>
    </inkml:context>
    <inkml:brush xml:id="br0">
      <inkml:brushProperty name="width" value="0.35" units="cm"/>
      <inkml:brushProperty name="height" value="0.35" units="cm"/>
      <inkml:brushProperty name="color" value="#FFFAC9"/>
    </inkml:brush>
  </inkml:definitions>
  <inkml:trace contextRef="#ctx0" brushRef="#br0">2776 3107 24575,'-33'0'0,"-1"1"0,1-2 0,-1-1 0,-54-10 0,64 6 0,-8-2 0,1 1 0,-2 1 0,-49-1 0,-671 8 0,736-2 0,0-1 0,0 0 0,-17-5 0,16 2 0,0 2 0,-25-2 0,-10-4 0,42 6 0,0 0 0,0 1 0,-15 0 0,23 1 0,0 2 0,0-1 0,0 0 0,0 1 0,0-1 0,0 1 0,0 0 0,0 0 0,0 0 0,1 0 0,-1 0 0,0 1 0,1-1 0,-1 1 0,1 0 0,0-1 0,-3 4 0,-15 17 0,17-18 0,0 0 0,0-1 0,0 1 0,0 0 0,-1-1 0,0 0 0,1 0 0,-1 0 0,-1 0 0,1-1 0,0 0 0,0 0 0,-1 0 0,1 0 0,-1-1 0,0 1 0,-5 0 0,-37 2 0,-94-6 0,47 0 0,3 0 0,-100 4 0,112 9 0,50-5 0,-51 1 0,42-9 0,-34 1 0,68 1 0,-1 1 0,1-1 0,0 1 0,0 0 0,-1 0 0,1 0 0,0 1 0,0-1 0,0 1 0,1 0 0,-1 0 0,-6 5 0,8-6 0,1 0 0,0 0 0,-1 0 0,1 1 0,0-1 0,0 0 0,0 1 0,0-1 0,0 1 0,0-1 0,0 1 0,0-1 0,1 1 0,-1 0 0,0-1 0,1 1 0,0 0 0,-1 0 0,1-1 0,0 1 0,0 0 0,0 0 0,0-1 0,0 1 0,0 0 0,1 0 0,-1-1 0,0 1 0,1 0 0,-1-1 0,1 1 0,0 0 0,0-1 0,0 1 0,0-1 0,0 1 0,0-1 0,0 0 0,0 1 0,0-1 0,1 0 0,-1 0 0,2 2 0,2 1 0,0-1 0,1 1 0,-1-1 0,1 0 0,0 0 0,-1-1 0,1 1 0,1-1 0,-1-1 0,12 3 0,199-3 0,-102-3 0,-49 3 0,79-3 0,-119-2 0,0-1 0,29-9 0,-34 8 0,1 0 0,0 2 0,41-4 0,-44 7 0,1-2 0,23-5 0,-23 4 0,1 0 0,21 0 0,532 3 0,-278 3 0,269-2 0,-514 6 0,-45-5 0,-1 1 0,0-1 0,0 0 0,1-1 0,-1 1 0,0-1 0,1 0 0,-1 0 0,1-1 0,-1 0 0,0 0 0,0 0 0,1 0 0,-1-1 0,0 0 0,0 0 0,0 0 0,5-4 0,3-5 0,0 0 0,0-2 0,-1 1 0,0-2 0,17-26 0,-14 19 0,32-34 0,-16 25 0,1 2 0,2 1 0,1 1 0,59-32 0,-14 6 0,-57 36 0,43-24 0,10-11 0,-68 46 0,-1 1 0,0-1 0,0 0 0,-1-1 0,0 1 0,0-1 0,0-1 0,7-9 0,-8 10 0,-1 0 0,2 0 0,-1 0 0,1 0 0,0 1 0,0 0 0,0 0 0,1 1 0,0 0 0,8-4 0,17-6 0,-26 10 0,-23 10 0,-1 1 0,-1-1 0,1 0 0,-1-2 0,-1 0 0,1-1 0,-35 1 0,52-4 0,-40 0 0,0 1 0,-61 11 0,-5 0 0,4-1 0,78-6 0,-159 25 0,149-23 0,0 0 0,-39 15 0,11-3 0,-9 7 0,55-19 0,0 0 0,0-1 0,-1-1 0,-26 3 0,-25 5 0,49-9 0,0 0 0,-29 2 0,-233-7 0,270 0 0,0-1 0,0 0 0,0-1 0,1-1 0,-1 0 0,1 0 0,0-1 0,-14-8 0,9 4 0,-1 2 0,-33-11 0,-14-3 0,52 16 0,0 0 0,0 1 0,0 0 0,-1 1 0,-18-2 0,-5 2 0,-1-2 0,1-2 0,-49-16 0,-31-1 0,78 18 0,0 2 0,0 1 0,-75 6 0,25-1 0,-429-2 0,508 1 0,-1 0 0,1 0 0,-1 1 0,1 1 0,0 0 0,0 0 0,0 1 0,1 0 0,-14 8 0,19-10 0,0 1 0,0-1 0,1 1 0,-1 0 0,1 1 0,-1-1 0,1 1 0,0-1 0,0 1 0,-3 6 0,5-8 0,0 1 0,0-1 0,0 1 0,0 0 0,1-1 0,-1 1 0,1 0 0,0 0 0,0-1 0,-1 1 0,2 0 0,-1 0 0,0 0 0,1-1 0,-1 1 0,1 0 0,0 0 0,1 3 0,-1-4 0,-1-1 0,1 0 0,-1 1 0,1-1 0,0 0 0,0 0 0,-1 1 0,1-1 0,0 0 0,0 0 0,0 0 0,0 0 0,0 0 0,0 0 0,1-1 0,-1 1 0,0 0 0,0 0 0,1-1 0,-1 1 0,0-1 0,1 1 0,-1-1 0,0 0 0,1 1 0,-1-1 0,1 0 0,-1 0 0,0 0 0,1 0 0,-1 0 0,1-1 0,-1 1 0,3-1 0,-3 1 0,0-1 0,0 1 0,0-1 0,0 0 0,0 1 0,0-1 0,0 0 0,0 0 0,-1 0 0,1 0 0,0 1 0,-1-1 0,1 0 0,0 0 0,-1 0 0,1 0 0,-1-1 0,0 1 0,1 0 0,-1 0 0,0 0 0,1 0 0,-1 0 0,0 0 0,0-1 0,0 1 0,0 0 0,0 0 0,-1 0 0,1 0 0,0 0 0,0-1 0,-1 1 0,1 0 0,0 0 0,-1 0 0,0 0 0,1 0 0,-1 0 0,1 0 0,-2-1 0,-10-13 0,-1 1 0,1 1 0,-2 0 0,0 1 0,-1 1 0,0 0 0,-20-11 0,-100-53 0,123 68 0,0 0 0,1-2 0,1 1 0,-1-1 0,1-1 0,1 0 0,0 0 0,-10-15 0,16 21 0,1 0 0,0 0 0,0 0 0,0 0 0,0 0 0,1 0 0,-1-1 0,1 1 0,0-1 0,0 1 0,1 0 0,0-1 0,-1 1 0,2-1 0,-1 1 0,0-1 0,1 1 0,0-1 0,0 1 0,0-1 0,0 1 0,1 0 0,0 0 0,0 0 0,0 0 0,0 0 0,1 0 0,-1 0 0,4-3 0,0 2 0,-1 0 0,0 0 0,1 0 0,0 1 0,0 0 0,0 0 0,1 1 0,0 0 0,-1 0 0,1 0 0,0 1 0,0 0 0,0 0 0,0 1 0,10-1 0,14-1 0,1 2 0,40 4 0,-15 0 0,-37-3 0,5-1 0,0 1 0,0 2 0,0 0 0,0 2 0,42 11 0,-41-8 0,-1 0 0,1-2 0,31 2 0,-50-7 0,24 6 0,50 14 0,-6-2 0,-32-8 0,-25-5 0,1-1 0,0-1 0,24 1 0,633-3 0,-317-3 0,-334 1 0,0-1 0,34-9 0,-3 1 0,-2 1 0,-20 3 0,66-3 0,-69 9 0,-1 0 0,-1 0 0,1-2 0,47-9 0,64-14 0,-102 19 0,1 2 0,0 2 0,74 4 0,-26 0 0,2452-2 0,-2532-1 0,1-1 0,0 0 0,0 0 0,-1-1 0,1 0 0,-1 0 0,0-1 0,0 0 0,0-1 0,-1 0 0,1 0 0,7-7 0,15-9 0,35-17 0,-42 26 0,-1-1 0,0-1 0,31-26 0,-42 30 0,-7 5 0,1 1 0,0-1 0,0 1 0,0 0 0,12-6 0,-10 6 0,0 0 0,-1 0 0,1-1 0,7-8 0,-9 8 0,1 0 0,-1 1 0,1 0 0,0 0 0,0 0 0,9-4 0,124-46 0,-131 50 0,1 0 0,-2 0 0,1-1 0,0 0 0,-1 0 0,0-1 0,0 0 0,-1 0 0,11-13 0,-9 10 0,1 0 0,0 0 0,1 1 0,13-9 0,-18 14 0,0 0 0,0 1 0,-1-1 0,1-1 0,-1 1 0,1-1 0,-1 0 0,0 0 0,-1 0 0,1 0 0,-1-1 0,1 1 0,-2-1 0,1 0 0,0 0 0,3-10 0,-1 1 0,-2 5 0,1-2 0,-1 1 0,-1 0 0,0 0 0,1-17 0,-3 25 0,0 0 0,0 0 0,0 0 0,-1 0 0,1 0 0,-1 0 0,1 0 0,-1 0 0,0 0 0,1 0 0,-1 0 0,0 0 0,0 0 0,-1 1 0,1-1 0,0 0 0,0 1 0,-1-1 0,1 1 0,-1-1 0,0 1 0,1 0 0,-1 0 0,0 0 0,0-1 0,0 2 0,1-1 0,-1 0 0,0 0 0,0 1 0,0-1 0,-1 1 0,-2-1 0,-46-8 0,-1 2 0,-82 0 0,125 7 0,0 0 0,1 0 0,-1 1 0,0 0 0,1 1 0,-1 0 0,1 0 0,-1 1 0,1 0 0,0 0 0,-12 8 0,12-7 0,0-1 0,0 1 0,-1-1 0,1-1 0,-1 0 0,1 0 0,-1-1 0,-13 1 0,-75-3 0,44-2 0,-16 4 0,-82-4 0,126 0 0,0 0 0,1-1 0,-1-2 0,-24-8 0,35 10 0,-1 1 0,0 0 0,0 1 0,0 0 0,-24 2 0,21 0 0,1-1 0,0-1 0,-29-5 0,-89-22 0,99 23 0,1 2 0,-1 2 0,0 1 0,-38 4 0,-7-1 0,-765-2 0,819-2 0,1-1 0,-36-8 0,13 2 0,-70-15 0,71 17 0,5 0 0,-77-2 0,119 9 0,-44 1 0,-1-3 0,-74-10 0,88 7 0,1 2 0,-58 3 0,-17-2 0,42-10 0,46 8 0,1 1 0,-25-1 0,-518 2 0,272 4 0,-464-2 0,734 1 0,0 1 0,-31 7 0,30-5 0,0 0 0,-22 0 0,-299-3 0,162-3 0,153 4 0,0 2 0,1 0 0,0 1 0,-38 14 0,30-10 0,30-8 0,0-1 0,0 0 0,1 1 0,-1-1 0,0 1 0,0 0 0,1 0 0,-1-1 0,0 1 0,1 0 0,-1 0 0,1 0 0,-1 1 0,1-1 0,-1 0 0,1 1 0,0-1 0,0 1 0,0-1 0,0 1 0,0-1 0,0 1 0,0 0 0,0-1 0,0 1 0,1 0 0,-1 0 0,1 0 0,0-1 0,-1 1 0,1 0 0,0 0 0,0 0 0,0 0 0,0 0 0,0 0 0,1-1 0,-1 1 0,1 0 0,-1 0 0,1 0 0,-1-1 0,1 1 0,0 0 0,0 0 0,2 2 0,1 3 0,0-1 0,1 0 0,0 1 0,0-1 0,0-1 0,1 1 0,0-1 0,0 0 0,0 0 0,10 4 0,-14-7 0,26 12 0,0 0 0,36 11 0,-102-24 0,33-1 0,30 0 0,1392 0 0,-1400-1 0,0-1 0,-1 0 0,18-6 0,-16 4 0,1 1 0,24-2 0,391 4 0,-209 2 0,-208 0 0,0 1 0,0 1 0,16 4 0,-15-3 0,1 0 0,24 0 0,65-5 0,42 3 0,-86 9 0,-47-7 0,1-1 0,25 2 0,310-6 0,-345 1 0,1-1 0,-1 0 0,0 0 0,0-1 0,1 0 0,-1-1 0,-1 0 0,1 0 0,0-1 0,-1 1 0,0-2 0,9-5 0,6-8 0,0 0 0,24-27 0,-30 28 0,11-6 0,9-9 0,76-92 0,-94 106 0,2 1 0,0 1 0,2 0 0,30-17 0,-42 27 0,0-1 0,0-1 0,-1 0 0,17-17 0,-26 24 0,1 0 0,0 1 0,-1-1 0,1 0 0,0 0 0,-1 1 0,1-1 0,-1 0 0,1 0 0,-1 0 0,0 0 0,1 0 0,-1 0 0,0 0 0,1 0 0,-1 1 0,0-1 0,0 0 0,0 0 0,0 0 0,0 0 0,0 0 0,0 0 0,0 0 0,-1 0 0,1-1 0,-1 1 0,0-1 0,0 1 0,0 0 0,0 0 0,0 0 0,0 0 0,0 0 0,-1 0 0,1 0 0,0 0 0,-1 1 0,1-1 0,0 0 0,-3 0 0,-5-2 0,1 1 0,-1 0 0,0 1 0,-12-1 0,-30 1 0,26 1 0,-1-1 0,1-1 0,-28-7 0,-27-14 0,49 12 0,-40-6 0,-18 7 0,-6 0 0,63 6 0,0 1 0,-56 2 0,-18-1 0,42-9 0,46 7 0,1 1 0,-25-2 0,-518 4 0,272 3 0,269-2 0,-13 0 0,0 0 0,0-2 0,-50-10 0,58 7 0,1 2 0,-1 1 0,-33 2 0,32 0 0,-1-1 0,-44-7 0,35 3 0,0 1 0,-69 1 0,-5 0 0,74-1 0,-66-19 0,26 5 0,32 8 0,25 5 0,-1 1 0,0 1 0,-23-1 0,-555 3 0,276 3 0,316-2 0,0 0 0,0 0 0,0 1 0,-1 0 0,1 0 0,0 0 0,0 0 0,1 1 0,-1 0 0,0 0 0,0 0 0,1 1 0,0 0 0,-1-1 0,-3 5 0,1 0 0,0 1 0,1-1 0,0 1 0,0 0 0,1 1 0,-9 17 0,8-16 0,0-1 0,-1 0 0,-10 12 0,-1 1 0,-4 4 0,16-19 0,0-1 0,1 1 0,0 0 0,0 1 0,1-1 0,-1 1 0,2 0 0,-1 0 0,-3 12 0,0 5 0,3-13 0,1 0 0,0 0 0,1 0 0,-2 25 0,4-35 0,0 0 0,0 1 0,0-1 0,1 0 0,-1 0 0,1 1 0,-1-1 0,1 0 0,0 0 0,0 0 0,-1 0 0,2 0 0,-1 0 0,0 0 0,0 0 0,1 0 0,-1-1 0,1 1 0,-1 0 0,1-1 0,0 1 0,0-1 0,-1 0 0,1 1 0,0-1 0,0 0 0,0 0 0,1 0 0,-1-1 0,0 1 0,0 0 0,4 0 0,22 2 0,0-1 0,0-1 0,48-5 0,2 1 0,-61 1 0,1 0 0,-1 0 0,-1-2 0,34-11 0,-33 9 0,0 1 0,0 1 0,1 0 0,29-1 0,27 5 0,-40 1 0,-1-1 0,0-1 0,62-12 0,82-21 0,-154 30 0,0-1 0,26-9 0,-31 8 0,-1 1 0,2 1 0,-1 1 0,27-3 0,54 17 0,-99-11 0,0 0 0,1 0 0,-1 0 0,0 1 0,0-1 0,0 0 0,0 0 0,0 0 0,0 0 0,1 0 0,-1 0 0,0 0 0,0 0 0,0 0 0,0 0 0,0 0 0,0 0 0,1 0 0,-1 0 0,0 0 0,0 0 0,0 0 0,0 0 0,0 0 0,0 0 0,1-1 0,-1 1 0,0 0 0,0 0 0,0 0 0,0 0 0,0 0 0,0 0 0,0 0 0,1 0 0,-1 0 0,0 0 0,0-1 0,0 1 0,0 0 0,0 0 0,0 0 0,0 0 0,0 0 0,0 0 0,0-1 0,0 1 0,0 0 0,0 0 0,0 0 0,0 0 0,0 0 0,0-1 0,0 1 0,-8-7 0,-13-5 0,-120-49 0,85 31 0,43 22 0,1 1 0,-1 0 0,-15-5 0,-140-55 0,95 36 0,-106-44 0,31 7 0,87 38 0,-48-5 0,49 15 0,48 17 0,0 0 0,1-1 0,-16-7 0,24 9 0,-1 0 0,0-1 0,1 1 0,-1-1 0,1 0 0,-1 0 0,1 0 0,0-1 0,1 1 0,-1-1 0,0 1 0,1-1 0,-2-4 0,-6-10 0,1 1 0,1-2 0,1 1 0,1-1 0,0 0 0,1 0 0,2-1 0,-4-29 0,7 4 0,1 19 0,-1-1 0,-1 1 0,-2 0 0,0-1 0,-2 1 0,-14-46 0,16 63 0,1-1 0,0 0 0,0 1 0,1-1 0,0-16 0,1 16 0,0 1 0,-1 0 0,-1-1 0,1 1 0,-5-14 0,4 20 0,0 0 0,0-1 0,0 1 0,-1 0 0,1 0 0,-1 0 0,1 1 0,-5-4 0,5 5 0,0-1 0,0 0 0,-1 0 0,2 0 0,-1 0 0,0 0 0,0-1 0,1 1 0,-1 0 0,1-1 0,-2-4 0,3 6 0,0 1 0,0-1 0,0 0 0,1 1 0,-1-1 0,0 1 0,0-1 0,1 0 0,-1 1 0,0-1 0,1 1 0,-1-1 0,1 1 0,-1-1 0,0 1 0,1-1 0,-1 1 0,1-1 0,0 1 0,-1 0 0,1-1 0,-1 1 0,1 0 0,0-1 0,-1 1 0,1 0 0,-1 0 0,1 0 0,0-1 0,-1 1 0,1 0 0,0 0 0,1 0 0,27-2 0,-26 2 0,214 2 0,-154 9 0,-45-7 0,0-1 0,24 2 0,-15-4 0,0 1 0,47 9 0,-35-5 0,0-2 0,0-1 0,77-5 0,-29 0 0,407 2 0,-471-1 0,1-2 0,26-5 0,-24 3 0,39-2 0,-44 5 0,39-8 0,-39 6 0,41-3 0,-38 6 0,188 3 0,-134 9 0,-49-6 0,52 3 0,13-10 0,70 3 0,-156 1 0,1 0 0,0 0 0,-1 1 0,0 0 0,1 0 0,-1 1 0,0 0 0,11 9 0,-11-8 0,0-1 0,0 1 0,1-1 0,-1 0 0,1-1 0,0 0 0,12 3 0,81 16 0,-77-14 0,1-2 0,-1-1 0,1-2 0,26 2 0,-44-5 0,0 0 0,0 0 0,-1 1 0,1 1 0,-1-1 0,1 1 0,-1 1 0,1-1 0,-1 1 0,0 0 0,0 1 0,-1 0 0,1 0 0,-1 0 0,1 1 0,-1 0 0,-1 0 0,1 0 0,6 9 0,-7-6 0,1 1 0,-1 1 0,0-1 0,-1 1 0,0-1 0,-1 1 0,0 0 0,-1 0 0,0 1 0,1 15 0,9 33 0,-11-58 0,0 1 0,-1 0 0,1 0 0,-1-1 0,0 1 0,1 0 0,-1 0 0,0 0 0,0-1 0,0 1 0,0 0 0,0 0 0,-1 0 0,1-1 0,0 1 0,-1 0 0,1 0 0,-1-1 0,0 1 0,0 0 0,0-1 0,1 1 0,-2-1 0,-1 3 0,1-2 0,-1 0 0,0-1 0,0 1 0,0-1 0,0 0 0,0 0 0,0 0 0,0 0 0,-1 0 0,1-1 0,0 1 0,-1-1 0,-3 0 0,-168-1 0,63-1 0,94 1 0,0-1 0,-31-7 0,30 5 0,0 0 0,-22 0 0,-518 3 0,271 3 0,246-2 0,0-2 0,-62-11 0,10 1 0,66 10 0,1-2 0,0 0 0,-47-15 0,52 10 0,-1 2 0,0 0 0,0 2 0,0 0 0,-1 2 0,-34-1 0,4 3 0,-81 4 0,119 0 0,0 1 0,0 0 0,1 1 0,-1 1 0,-22 11 0,16-6 0,-72 36 0,46-21 0,39-20 0,-1 0 0,0-1 0,0 0 0,-1-1 0,1 0 0,-1 0 0,-15 2 0,11-3 0,-1 0 0,1 2 0,-24 8 0,-2 2 0,31-13 0,0 0 0,-1 0 0,1-1 0,-13-1 0,16 0 0,1-1 0,-1 1 0,1 1 0,-1-1 0,0 1 0,1 1 0,0-1 0,-1 1 0,1 0 0,0 0 0,0 1 0,0-1 0,-6 5 0,11-6 0,0-1 0,0 1 0,0-1 0,1 1 0,-1 0 0,0 0 0,0-1 0,0 1 0,1 0 0,-1 0 0,1 0 0,-1 0 0,0 0 0,1 0 0,0 0 0,-1 0 0,1 0 0,-1 0 0,1 0 0,0 0 0,0 0 0,0 0 0,0 1 0,0-1 0,0 2 0,1-2 0,-1 0 0,1 0 0,0 1 0,0-1 0,0 0 0,0 0 0,0 0 0,0 0 0,0-1 0,0 1 0,1 0 0,-1 0 0,0-1 0,0 1 0,1 0 0,2 0 0,5 2 0,1-1 0,-1 0 0,1 0 0,14 0 0,2 0 0,33 6 0,-34-3 0,37 1 0,-43-4 0,1 0 0,22 6 0,-22-3 0,0-2 0,23 2 0,531-4 0,-277-3 0,526 2 0,-805 1 0,-1 1 0,32 7 0,-30-5 0,1 0 0,21 0 0,-2-1 0,0 2 0,41 10 0,-44-6 0,1-3 0,62 3 0,-72-9 0,0 1 0,-1 1 0,44 8 0,131 24 0,-178-30-341,0 0 0,-1 1-1,25 9 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20:27:38.167"/>
    </inkml:context>
    <inkml:brush xml:id="br0">
      <inkml:brushProperty name="width" value="0.1" units="cm"/>
      <inkml:brushProperty name="height" value="0.1" units="cm"/>
      <inkml:brushProperty name="color" value="#FFFFFF"/>
    </inkml:brush>
  </inkml:definitions>
  <inkml:trace contextRef="#ctx0" brushRef="#br0">88 100 24575,'-1'-1'0,"0"0"0,0 0 0,0 0 0,0 0 0,0 0 0,0-1 0,0 1 0,0 0 0,1 0 0,-1-1 0,1 1 0,-1-1 0,1 1 0,-1 0 0,1-1 0,0 1 0,-1-3 0,-4-12 0,4 15 0,1 1 0,-1-1 0,1 0 0,-1 0 0,0 0 0,0 0 0,1 0 0,-1 1 0,0-1 0,0 0 0,0 1 0,0-1 0,0 0 0,0 1 0,0-1 0,0 1 0,0 0 0,0-1 0,0 1 0,0 0 0,0-1 0,0 1 0,0 0 0,-1 0 0,1 0 0,0 0 0,0 0 0,0 0 0,0 1 0,0-1 0,0 0 0,0 1 0,0-1 0,0 0 0,0 1 0,0-1 0,0 1 0,0 0 0,0-1 0,0 1 0,0 0 0,0-1 0,0 1 0,-1 1 0,1 0 0,0-1 0,0 0 0,1 0 0,-1 0 0,0 1 0,0-1 0,1 0 0,-1 1 0,0-1 0,1 1 0,0-1 0,-1 1 0,1-1 0,0 1 0,0-1 0,-1 1 0,1-1 0,1 1 0,-1-1 0,0 1 0,0-1 0,0 1 0,1-1 0,-1 1 0,1-1 0,-1 1 0,1-1 0,0 0 0,-1 1 0,3 1 0,0-4 0,-2-7 0,-1-9 0,0 16 0,0 1 0,0-1 0,-1 1 0,1-1 0,0 1 0,0-1 0,0 1 0,0-1 0,0 1 0,-1 0 0,1-1 0,0 1 0,0-1 0,-1 1 0,1-1 0,0 1 0,-1 0 0,1-1 0,-1 1 0,1 0 0,0-1 0,-1 1 0,1 0 0,-1 0 0,1-1 0,-1 1 0,0 0 0,-5 11 0,2 23 0,7-15 0,-3-19 0,0 1 0,0-1 0,0 0 0,0 0 0,1 0 0,-1 1 0,0-1 0,0 0 0,0 0 0,0 0 0,0 0 0,0 1 0,1-1 0,-1 0 0,0 0 0,0 0 0,0 0 0,0 0 0,1 0 0,-1 0 0,0 0 0,0 1 0,0-1 0,1 0 0,-1 0 0,0 0 0,0 0 0,0 0 0,1 0 0,-1 0 0,0 0 0,0 0 0,0 0 0,1 0 0,-1 0 0,0-1 0,0 1 0,0 0 0,1 0 0,-1 0 0,1-1 0,0-1 0,1 1 0,-1 0 0,0-1 0,0 0 0,0 1 0,-1-1 0,1 1 0,0-1 0,-1 0 0,1 0 0,-1 1 0,1-1 0,-1 0 0,0-3 0,1-2 0,-1-1 0,0 1 0,-1 0 0,1-1 0,-1 1 0,-1 0 0,0 0 0,0 0 0,0 0 0,0 0 0,-1 0 0,-5-8 0,7 15 0,1 0 0,0 0 0,0 0 0,0 0 0,-1 0 0,1 0 0,0-1 0,0 1 0,-1 0 0,1 0 0,0 0 0,0 0 0,0 0 0,-1 0 0,1 0 0,0 0 0,0 1 0,-1-1 0,1 0 0,0 0 0,0 0 0,0 0 0,-1 0 0,1 0 0,0 0 0,0 0 0,0 1 0,0-1 0,-1 0 0,1 0 0,0 0 0,0 0 0,0 0 0,0 1 0,0-1 0,-1 0 0,1 0 0,0 0 0,0 1 0,0-1 0,0 0 0,0 0 0,0 1 0,0-1 0,0 0 0,0 0 0,0 0 0,0 1 0,0-1 0,0 0 0,0 0 0,0 1 0,0-1 0,0 0 0,0 0 0,0 0 0,0 1 0,1-1 0,-2 1 0,1 0 0,0 0 0,0-1 0,0 1 0,0 0 0,0 0 0,1 0 0,-1 0 0,0-1 0,0 1 0,0 0 0,1 0 0,-1 0 0,0-1 0,1 1 0,-1 0 0,1-1 0,-1 1 0,1 0 0,-1-1 0,1 1 0,0 0 0,-1-1 0,1 1 0,0-1 0,1 1 0,6 2 0,0-1 0,1 0 0,-1-1 0,1 0 0,-1 0 0,1-1 0,-1 0 0,1 0 0,12-3 0,14 1 0,-12 2 0,-16 1 0,0 0 0,0-1 0,-1 0 0,1-1 0,0 0 0,0 0 0,0 0 0,-1-1 0,1 0 0,12-5 0,-14 5 0,0 0 0,0 0 0,0 0 0,0 1 0,0 0 0,0 0 0,9 0 0,-13 1 0,-1 0 0,0 1 0,0-1 0,0 1 0,1-1 0,-1 0 0,0 1 0,0-1 0,0 1 0,0-1 0,0 1 0,0-1 0,0 0 0,0 1 0,0-1 0,0 1 0,0-1 0,0 1 0,0-1 0,0 1 0,0-1 0,0 0 0,-1 1 0,1-1 0,0 1 0,0-1 0,0 0 0,-1 1 0,1-1 0,0 0 0,0 1 0,-1-1 0,1 0 0,0 1 0,-1-1 0,1 0 0,-1 1 0,-12 17 0,11-16 0,-1-1 0,1 1 0,0 0 0,-1-1 0,1 0 0,-1 1 0,1-1 0,-1 0 0,0 0 0,1 0 0,-1-1 0,0 1 0,0-1 0,0 1 0,-4-1 0,4 0 0,-1 0 0,1 1 0,0-1 0,0 1 0,-1 0 0,1 0 0,0 0 0,0 0 0,0 0 0,0 1 0,-4 2 0,4-2 0,-20 20 0,21-12 0,3-9 0,-1-1 0,1 1 0,0-1 0,-1 1 0,1-1 0,0 1 0,-1-1 0,1 0 0,0 1 0,0-1 0,-1 0 0,1 0 0,0 1 0,0-1 0,0 0 0,-1 0 0,1 0 0,1 0 0,-1 0 0,1 0 0,-1-1 0,0 1 0,1 0 0,-1-1 0,0 1 0,0-1 0,0 1 0,1-1 0,-1 1 0,0-1 0,0 0 0,0 0 0,0 1 0,0-1 0,0 0 0,0 0 0,0 0 0,0 0 0,-1 0 0,1 0 0,0-1 0,0-1 0,1 1 0,-1-1 0,0 0 0,0 0 0,0 1 0,0-1 0,0 0 0,-1 0 0,1 0 0,0-4 0,-2 6 5,0 1-1,0 0 1,1-1-1,-1 1 0,0 0 1,0 0-1,1 0 1,-1 0-1,0 0 1,0 0-1,1 0 0,-1 0 1,0 0-1,0 0 1,0 0-1,1 0 1,-1 0-1,0 0 1,0 1-1,1-1 0,-1 0 1,0 1-1,1-1 1,-1 0-1,0 1 1,0 0-1,-24 12-1489</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20:27:42.890"/>
    </inkml:context>
    <inkml:brush xml:id="br0">
      <inkml:brushProperty name="width" value="0.1" units="cm"/>
      <inkml:brushProperty name="height" value="0.1" units="cm"/>
      <inkml:brushProperty name="color" value="#FFFFFF"/>
    </inkml:brush>
  </inkml:definitions>
  <inkml:trace contextRef="#ctx0" brushRef="#br0">302 1 24575,'-1'0'0,"-1"1"0,0-1 0,0 1 0,0 0 0,0 0 0,1 0 0,-1 0 0,0 0 0,1 0 0,-1 0 0,1 1 0,-1-1 0,1 1 0,0-1 0,-1 1 0,1-1 0,0 1 0,0 0 0,0-1 0,0 1 0,1 0 0,-1 0 0,0 0 0,0 2 0,-1 3 0,-1 0 0,1 1 0,1-1 0,0 0 0,-1 10 0,1-8 0,0 0 0,-1 0 0,0 0 0,0-1 0,-1 1 0,0-1 0,-5 10 0,-5 13 0,7-19 0,-2 0 0,1-1 0,-1 0 0,-1 0 0,0-1 0,0 0 0,-1-1 0,0 0 0,-13 9 0,-2-1 0,0 0 0,-35 16 0,59-32 0,1-1 0,0 0 0,0 0 0,-1 0 0,1 0 0,0 0 0,0 1 0,-1-1 0,1 0 0,0 0 0,-1 0 0,1 0 0,0 0 0,-1 0 0,1 0 0,0 0 0,-1 0 0,1 0 0,0 0 0,0 0 0,-1 0 0,1 0 0,0 0 0,-1-1 0,1 1 0,0 0 0,0 0 0,-1 0 0,1 0 0,0-1 0,0 1 0,-1 0 0,1 0 0,0 0 0,0-1 0,-1 1 0,0-14 0,1 11 0,0 0 0,1 0 0,-1 0 0,1 0 0,0 0 0,0 0 0,0 1 0,3-5 0,4-1 0,1 0 0,0 1 0,0 0 0,18-10 0,16-12 0,-29 18 0,-1 1 0,0 0 0,-1-1 0,0-1 0,16-20 0,33-51 0,-27 49-1365</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20:27:51.635"/>
    </inkml:context>
    <inkml:brush xml:id="br0">
      <inkml:brushProperty name="width" value="0.1" units="cm"/>
      <inkml:brushProperty name="height" value="0.1" units="cm"/>
      <inkml:brushProperty name="color" value="#FFFFFF"/>
    </inkml:brush>
  </inkml:definitions>
  <inkml:trace contextRef="#ctx0" brushRef="#br0">18 1 24575,'23'0'0,"-11"-1"0,0 1 0,-1 0 0,1 1 0,0 0 0,22 6 0,-31-6 0,0 1 0,0-1 0,0 0 0,-1 1 0,1 0 0,0 0 0,-1 0 0,1 0 0,-1 0 0,1 0 0,-1 1 0,0-1 0,0 1 0,0-1 0,-1 1 0,1 0 0,0 0 0,-1 0 0,0 0 0,0 0 0,0 0 0,0 0 0,0 0 0,-1 0 0,1 1 0,-1 4 0,4 14 0,0 0 0,8 24 0,2 9 0,-14-52 0,1 0 0,0-1 0,0 1 0,0 0 0,0-1 0,1 1 0,-1-1 0,0 1 0,1-1 0,0 0 0,0 0 0,0 0 0,0 0 0,0 0 0,0 0 0,0 0 0,1-1 0,-1 1 0,0-1 0,1 1 0,-1-1 0,1 0 0,0 0 0,-1 0 0,1-1 0,0 1 0,0 0 0,0-1 0,-1 0 0,1 0 0,0 0 0,5 0 0,-7 0 0,0 0 0,0 0 0,0 0 0,0 0 0,-1 1 0,1-1 0,0 0 0,0 1 0,0-1 0,-1 1 0,1-1 0,0 1 0,-1-1 0,1 1 0,0-1 0,-1 1 0,1 0 0,-1-1 0,1 1 0,-1 0 0,1-1 0,-1 1 0,1 0 0,-1 0 0,0 0 0,1-1 0,-1 1 0,0 0 0,0 0 0,0 0 0,1 0 0,-1-1 0,0 1 0,0 0 0,0 0 0,-1 0 0,1 1 0,-1 42 0,0-36 0,12-88 0,0 118 0,-2 30 0,-34-130 0,11 32 0,8 14 0,-2 1 0,0 0 0,0 0 0,-19-23 0,24 34 0,0 1 0,-1-1 0,1 0 0,-1 1 0,0 0 0,0 0 0,0 0 0,0 1 0,0-1 0,-1 1 0,1 0 0,-1 0 0,0 1 0,-7-3 0,10 4 0,-10-4 0,0 1 0,1-1 0,0-1 0,0 0 0,0-1 0,0 0 0,1 0 0,-11-10 0,-34-41 0,54 56-80,1 0 0,-1 0-1,0 0 1,1 0 0,-1 0-1,1 0 1,-1-1 0,1 1-1,-1 0 1,1 0 0,0-1 0,0 1-1,0 0 1,0 0 0,0-1-1,0-1 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20:28:02"/>
    </inkml:context>
    <inkml:brush xml:id="br0">
      <inkml:brushProperty name="width" value="0.025" units="cm"/>
      <inkml:brushProperty name="height" value="0.025" units="cm"/>
      <inkml:brushProperty name="color" value="#FFFFFF"/>
    </inkml:brush>
  </inkml:definitions>
  <inkml:trace contextRef="#ctx0" brushRef="#br0">3 23 24575,'0'-6'0,"-1"8"0,0 16 0,1-4 0,2-28 0,2 3 0,3 12 0,0 1 0,-3-18 0,-3 3-118,-1 16 156,0 26 162,-1 3-401,1-28-263,0-12-356,0-1-6006</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5:26.785"/>
    </inkml:context>
    <inkml:brush xml:id="br0">
      <inkml:brushProperty name="width" value="0.35" units="cm"/>
      <inkml:brushProperty name="height" value="0.35" units="cm"/>
      <inkml:brushProperty name="color" value="#FFFFFF"/>
    </inkml:brush>
  </inkml:definitions>
  <inkml:trace contextRef="#ctx0" brushRef="#br0">708 0 24575,'0'3'0,"0"0"0,-1 0 0,1 0 0,-1 0 0,0 0 0,0 0 0,0-1 0,0 1 0,0 0 0,-1 0 0,1-1 0,-1 1 0,1-1 0,-1 1 0,0-1 0,0 0 0,0 0 0,0 0 0,-3 2 0,-6 4 0,1-2 0,-1 1 0,-16 6 0,2 0 0,16-9 0,-1 0 0,1-1 0,-1 0 0,0-1 0,-18 3 0,17-3 0,0 0 0,0 0 0,0 1 0,-17 7 0,6 0 0,0-2 0,-1 0 0,0-2 0,-32 5 0,13-6 0,-1-2 0,0-3 0,-59-5 0,94 4-170,0 0-1,0 0 0,0-1 1,1 0-1,-1-1 0,1 0 1,-11-6-1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20:28:05.364"/>
    </inkml:context>
    <inkml:brush xml:id="br0">
      <inkml:brushProperty name="width" value="0.025" units="cm"/>
      <inkml:brushProperty name="height" value="0.025" units="cm"/>
      <inkml:brushProperty name="color" value="#FFFFFF"/>
    </inkml:brush>
  </inkml:definitions>
  <inkml:trace contextRef="#ctx0" brushRef="#br0">1 88 24575,'0'-2'0,"0"-2"0,0-3 0,0-2 0,0-1 0,0-1 0,0-1 0,0 1 0,0-1 0,0 2-8191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20:29:50.829"/>
    </inkml:context>
    <inkml:brush xml:id="br0">
      <inkml:brushProperty name="width" value="0.2" units="cm"/>
      <inkml:brushProperty name="height" value="0.2" units="cm"/>
      <inkml:brushProperty name="color" value="#FFFFFF"/>
    </inkml:brush>
  </inkml:definitions>
  <inkml:trace contextRef="#ctx0" brushRef="#br0">441 28 24575,'33'1'0,"-20"0"0,0-1 0,0 0 0,-1-1 0,1 0 0,14-4 0,-27 5 0,1 0 0,-1 0 0,1 0 0,0 0 0,-1 0 0,1 0 0,0 0 0,-1-1 0,1 1 0,-1 0 0,1 0 0,0-1 0,-1 1 0,1 0 0,-1-1 0,1 1 0,-1-1 0,1 1 0,-1 0 0,0-1 0,1 1 0,-1 0 0,1 0 0,-1-1 0,0 0 0,-11-6 0,-27 1 0,-335 4 0,218 4 0,1257-2-1365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5:30.787"/>
    </inkml:context>
    <inkml:brush xml:id="br0">
      <inkml:brushProperty name="width" value="0.35" units="cm"/>
      <inkml:brushProperty name="height" value="0.35" units="cm"/>
      <inkml:brushProperty name="color" value="#FFFFFF"/>
    </inkml:brush>
  </inkml:definitions>
  <inkml:trace contextRef="#ctx0" brushRef="#br0">0 1 24575,'4'0'0,"6"0"0,4 0 0,5 0 0,2 0 0,2 0 0,1 0 0,1 0 0,-1 0 0,1 0 0,-1 0 0,0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5:51.970"/>
    </inkml:context>
    <inkml:brush xml:id="br0">
      <inkml:brushProperty name="width" value="0.2" units="cm"/>
      <inkml:brushProperty name="height" value="0.2" units="cm"/>
      <inkml:brushProperty name="color" value="#FFFFFF"/>
    </inkml:brush>
  </inkml:definitions>
  <inkml:trace contextRef="#ctx0" brushRef="#br0">0 0 24575,'2228'0'-568,"-2199"2"568,53 9 0,-53-6 0,51 3 0,-51-8 0,32 0 0,98 13 0,-113-8 0,0-2 0,49-3 0,37 2 0,-52 9 0,-53-6 0,50 2 0,769-6-41,-375-3 650,-453 4-609,-1 0 0,1 0 0,-1 2 0,31 10 0,-30-8 0,0-1 0,-1-1 0,1 0 0,27 1 0,-5-5 0,-29-1 0,0 0 0,0 1 0,1 1 0,-1 0 0,0 0 0,0 1 0,-1 0 0,1 1 0,0 1 0,-1-1 0,16 9 0,-15-5 0,1 0 0,1 0 0,-1-2 0,1 1 0,24 5 0,-28-8 0,0 0 0,0 0 0,0 1 0,0 0 0,-1 0 0,0 1 0,0 0 0,0 0 0,7 8 0,-13-12 0,0 0 0,-1 0 0,1 1 0,-1-1 0,1 1 0,-1 0 0,0-1 0,1 1 0,-1 0 0,0 0 0,0 0 0,0 0 0,-1-1 0,1 1 0,0 1 0,-1-1 0,1 0 0,-1 0 0,0 0 0,0 0 0,0 0 0,0 0 0,0 0 0,0 0 0,0 0 0,-1 1 0,1-1 0,-1 0 0,1 0 0,-1 0 0,0 0 0,0-1 0,0 1 0,0 0 0,0 0 0,0 0 0,-1-1 0,1 1 0,0-1 0,-1 1 0,1-1 0,-1 1 0,0-1 0,0 0 0,-2 2 0,-8 5 0,-1-1 0,0 0 0,0-1 0,-1 0 0,-21 5 0,-17 8 0,40-15 0,0 0 0,1-2 0,-1 1 0,0-2 0,0 1 0,-22-1 0,19-1 0,-1 1 0,0 0 0,-19 5 0,3 1 0,-48 4 0,-5 0 0,30-4 0,0-2 0,-109-6 0,61-1 0,-838 2 0,918 1 0,-1 2 0,-26 5 0,24-3 0,-39 2 0,-353-6 0,201-3 0,189 1 0,0-2 0,0-1 0,-40-12 0,40 9 0,1 1 0,-1 1 0,-42-2 0,41 6 0,-1-3 0,0 0 0,-33-10 0,34 7 0,0 1 0,-1 1 0,-36 0 0,55 4 16,0 0 1,1-1-1,0 0 0,-1-1 0,1 0 0,-19-8 0,-25-7-1494</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5:59.133"/>
    </inkml:context>
    <inkml:brush xml:id="br0">
      <inkml:brushProperty name="width" value="0.35" units="cm"/>
      <inkml:brushProperty name="height" value="0.35" units="cm"/>
      <inkml:brushProperty name="color" value="#FFFFFF"/>
    </inkml:brush>
  </inkml:definitions>
  <inkml:trace contextRef="#ctx0" brushRef="#br0">1 189 24575,'7'0'0,"1"1"0,-1 1 0,1-1 0,13 6 0,22 3 0,37 0 0,-16-2 0,76 0 0,-124-8 0,14-1 0,0 1 0,0 2 0,-1 1 0,33 7 0,-27-4 0,1-1 0,0-2 0,0-2 0,49-4 0,-7 1 0,2252 1 0,-1189 2 0,-1127-3 0,1 0 0,-1-2 0,0 1 0,-1-2 0,1 0 0,-1 0 0,0-1 0,0-1 0,18-12 0,-17 11 0,46-30 0,-56 35 0,1-1 0,-1 1 0,0-1 0,1 0 0,-2 0 0,1-1 0,0 1 0,-1-1 0,4-6 0,-6 9 0,-1 1 0,1-1 0,0 1 0,-1-1 0,1 1 0,-1-1 0,0 1 0,1-1 0,-1 1 0,0-1 0,0 0 0,0 1 0,0-1 0,0 1 0,-1-1 0,1 1 0,0-1 0,-1 0 0,1 1 0,-1-1 0,1 1 0,-1 0 0,0-1 0,0 1 0,0-1 0,0 1 0,0 0 0,0 0 0,0 0 0,0-1 0,0 1 0,0 0 0,-1 0 0,1 1 0,0-1 0,-1 0 0,1 0 0,-1 1 0,1-1 0,-1 0 0,1 1 0,-1 0 0,-2-1 0,-9-2 0,0 1 0,0 0 0,0 1 0,-17 0 0,12 0 0,-50-9 0,48 6 0,-37-2 0,-268 5 0,156 2 0,151-2 0,0 0 0,-31-9 0,30 6 0,0 1 0,-23-1 0,-310 4-1365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6:01.374"/>
    </inkml:context>
    <inkml:brush xml:id="br0">
      <inkml:brushProperty name="width" value="0.35" units="cm"/>
      <inkml:brushProperty name="height" value="0.35" units="cm"/>
      <inkml:brushProperty name="color" value="#FFFFFF"/>
    </inkml:brush>
  </inkml:definitions>
  <inkml:trace contextRef="#ctx0" brushRef="#br0">0 0 24575,'12'1'0,"1"1"0,-1 0 0,0 0 0,-1 1 0,1 1 0,14 6 0,-13-5 0,0-1 0,0 0 0,0 0 0,26 2 0,102-6-1365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6:02.963"/>
    </inkml:context>
    <inkml:brush xml:id="br0">
      <inkml:brushProperty name="width" value="0.35" units="cm"/>
      <inkml:brushProperty name="height" value="0.35" units="cm"/>
      <inkml:brushProperty name="color" value="#FFFFFF"/>
    </inkml:brush>
  </inkml:definitions>
  <inkml:trace contextRef="#ctx0" brushRef="#br0">1 0 24165,'423'23'0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9:36:05.330"/>
    </inkml:context>
    <inkml:brush xml:id="br0">
      <inkml:brushProperty name="width" value="0.35" units="cm"/>
      <inkml:brushProperty name="height" value="0.35" units="cm"/>
      <inkml:brushProperty name="color" value="#FFFFFF"/>
    </inkml:brush>
  </inkml:definitions>
  <inkml:trace contextRef="#ctx0" brushRef="#br0">0 76 24575,'1'-3'0,"-1"1"0,1-1 0,0 1 0,0-1 0,0 1 0,0-1 0,0 1 0,1 0 0,-1 0 0,0 0 0,1 0 0,0 0 0,0 0 0,0 0 0,-1 0 0,2 0 0,-1 1 0,0-1 0,0 1 0,0 0 0,1 0 0,-1-1 0,0 1 0,1 1 0,2-2 0,10-3 0,0 1 0,30-6 0,-24 8 111,0 1 0,31 2 0,-36 0-450,1 0-1,-1-1 0,1-1 1,27-6-1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Folienbildplatzhalter 11"/>
          <p:cNvSpPr>
            <a:spLocks noGrp="1" noRot="1" noChangeAspect="1"/>
          </p:cNvSpPr>
          <p:nvPr>
            <p:ph type="sldImg" idx="2"/>
          </p:nvPr>
        </p:nvSpPr>
        <p:spPr>
          <a:xfrm>
            <a:off x="498475" y="977900"/>
            <a:ext cx="6045200" cy="3400425"/>
          </a:xfrm>
          <a:prstGeom prst="rect">
            <a:avLst/>
          </a:prstGeom>
          <a:noFill/>
          <a:ln w="3175">
            <a:solidFill>
              <a:prstClr val="black"/>
            </a:solidFill>
          </a:ln>
        </p:spPr>
        <p:txBody>
          <a:bodyPr vert="horz" lIns="91413" tIns="45706" rIns="91413" bIns="45706" rtlCol="0" anchor="ctr"/>
          <a:lstStyle/>
          <a:p>
            <a:endParaRPr lang="de-CH"/>
          </a:p>
        </p:txBody>
      </p:sp>
      <p:sp>
        <p:nvSpPr>
          <p:cNvPr id="14" name="Fußzeilenplatzhalter 13"/>
          <p:cNvSpPr>
            <a:spLocks noGrp="1"/>
          </p:cNvSpPr>
          <p:nvPr>
            <p:ph type="ftr" sz="quarter" idx="4"/>
          </p:nvPr>
        </p:nvSpPr>
        <p:spPr>
          <a:xfrm>
            <a:off x="770041" y="9472788"/>
            <a:ext cx="2215455" cy="195188"/>
          </a:xfrm>
          <a:prstGeom prst="rect">
            <a:avLst/>
          </a:prstGeom>
        </p:spPr>
        <p:txBody>
          <a:bodyPr vert="horz" lIns="0" tIns="0" rIns="0" bIns="0" rtlCol="0" anchor="t"/>
          <a:lstStyle>
            <a:lvl1pPr algn="l">
              <a:defRPr sz="900"/>
            </a:lvl1pPr>
          </a:lstStyle>
          <a:p>
            <a:r>
              <a:rPr lang="de-CH" dirty="0"/>
              <a:t>Fusszeilentext</a:t>
            </a:r>
          </a:p>
        </p:txBody>
      </p:sp>
      <p:sp>
        <p:nvSpPr>
          <p:cNvPr id="15" name="Foliennummernplatzhalter 14"/>
          <p:cNvSpPr>
            <a:spLocks noGrp="1"/>
          </p:cNvSpPr>
          <p:nvPr>
            <p:ph type="sldNum" sz="quarter" idx="5"/>
          </p:nvPr>
        </p:nvSpPr>
        <p:spPr>
          <a:xfrm>
            <a:off x="5425993" y="9472788"/>
            <a:ext cx="865325" cy="195188"/>
          </a:xfrm>
          <a:prstGeom prst="rect">
            <a:avLst/>
          </a:prstGeom>
        </p:spPr>
        <p:txBody>
          <a:bodyPr vert="horz" lIns="0" tIns="0" rIns="0" bIns="0" rtlCol="0" anchor="t"/>
          <a:lstStyle>
            <a:lvl1pPr algn="r">
              <a:defRPr sz="900"/>
            </a:lvl1pPr>
          </a:lstStyle>
          <a:p>
            <a:fld id="{83C81C81-E364-4366-A610-2DB15FF98538}" type="slidenum">
              <a:rPr lang="de-CH" smtClean="0"/>
              <a:pPr/>
              <a:t>‹Nr.›</a:t>
            </a:fld>
            <a:endParaRPr lang="de-CH" dirty="0"/>
          </a:p>
        </p:txBody>
      </p:sp>
      <p:sp>
        <p:nvSpPr>
          <p:cNvPr id="16" name="Notizenplatzhalter 15"/>
          <p:cNvSpPr>
            <a:spLocks noGrp="1"/>
          </p:cNvSpPr>
          <p:nvPr>
            <p:ph type="body" sz="quarter" idx="3"/>
          </p:nvPr>
        </p:nvSpPr>
        <p:spPr>
          <a:xfrm>
            <a:off x="768232" y="4658072"/>
            <a:ext cx="5523086" cy="4619476"/>
          </a:xfrm>
          <a:prstGeom prst="rect">
            <a:avLst/>
          </a:prstGeom>
        </p:spPr>
        <p:txBody>
          <a:bodyPr vert="horz" lIns="0" tIns="0" rIns="0" bIns="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17" name="Datumsplatzhalter 16"/>
          <p:cNvSpPr>
            <a:spLocks noGrp="1"/>
          </p:cNvSpPr>
          <p:nvPr>
            <p:ph type="dt" idx="1"/>
          </p:nvPr>
        </p:nvSpPr>
        <p:spPr>
          <a:xfrm>
            <a:off x="4201415" y="463025"/>
            <a:ext cx="2081242" cy="201940"/>
          </a:xfrm>
          <a:prstGeom prst="rect">
            <a:avLst/>
          </a:prstGeom>
        </p:spPr>
        <p:txBody>
          <a:bodyPr vert="horz" lIns="0" tIns="0" rIns="0" bIns="0" rtlCol="0"/>
          <a:lstStyle>
            <a:lvl1pPr algn="r">
              <a:defRPr sz="900"/>
            </a:lvl1pPr>
          </a:lstStyle>
          <a:p>
            <a:fld id="{A17AAF7D-4283-4014-80F4-26E915FEACF8}" type="datetime1">
              <a:rPr lang="de-CH" smtClean="0"/>
              <a:t>01.07.2026</a:t>
            </a:fld>
            <a:endParaRPr lang="de-CH" dirty="0"/>
          </a:p>
        </p:txBody>
      </p:sp>
      <p:sp>
        <p:nvSpPr>
          <p:cNvPr id="18" name="Kopfzeilenplatzhalter 17"/>
          <p:cNvSpPr>
            <a:spLocks noGrp="1"/>
          </p:cNvSpPr>
          <p:nvPr>
            <p:ph type="hdr" sz="quarter"/>
          </p:nvPr>
        </p:nvSpPr>
        <p:spPr>
          <a:xfrm>
            <a:off x="759571" y="469725"/>
            <a:ext cx="3227269" cy="195240"/>
          </a:xfrm>
          <a:prstGeom prst="rect">
            <a:avLst/>
          </a:prstGeom>
        </p:spPr>
        <p:txBody>
          <a:bodyPr vert="horz" lIns="0" tIns="0" rIns="0" bIns="0" rtlCol="0"/>
          <a:lstStyle>
            <a:lvl1pPr algn="l">
              <a:defRPr sz="900"/>
            </a:lvl1pPr>
          </a:lstStyle>
          <a:p>
            <a:r>
              <a:rPr lang="de-CH"/>
              <a:t>Kopfzeilentext</a:t>
            </a:r>
            <a:endParaRPr lang="de-CH" dirty="0"/>
          </a:p>
        </p:txBody>
      </p:sp>
    </p:spTree>
    <p:extLst>
      <p:ext uri="{BB962C8B-B14F-4D97-AF65-F5344CB8AC3E}">
        <p14:creationId xmlns:p14="http://schemas.microsoft.com/office/powerpoint/2010/main" val="311709705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spcAft>
        <a:spcPts val="600"/>
      </a:spcAft>
      <a:defRPr sz="1100" kern="1200">
        <a:solidFill>
          <a:schemeClr val="tx1"/>
        </a:solidFill>
        <a:latin typeface="+mn-lt"/>
        <a:ea typeface="+mn-ea"/>
        <a:cs typeface="+mn-cs"/>
      </a:defRPr>
    </a:lvl1pPr>
    <a:lvl2pPr marL="177800"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2pPr>
    <a:lvl3pPr marL="357188" indent="-17938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3pPr>
    <a:lvl4pPr marL="534988"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4pPr>
    <a:lvl5pPr marL="720725" indent="-18573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32" userDrawn="1">
          <p15:clr>
            <a:srgbClr val="F26B43"/>
          </p15:clr>
        </p15:guide>
        <p15:guide id="2" pos="2146"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implement-mieux.ch/personnes-privees-cours/zh/?gad_source=1&amp;gad_campaignid=22918640852&amp;gclid=Cj0KCQjwlqTRBhCBARIsANrkrxiMToDY0SdSNHNRPUN3hygb-oLDDbrhIo156HDhrMaQs6pigMDPW-caAla_EALw_wcB&amp;_gl=1*o9glj2*_gcl_aw*R0NMLjE3ODEwNzkzMTcuQ2owS0NRandscVRSQmhDQkFSSXNBTnJrcnhpTVRvRFkwU2RTTkhOUlBVTjNoeWdiLW9MRERicmhJbzE1NkhEaHJNYVFzNnBpZ01EUFctY2FBbGFfRUFMd193Y0I.*_gcl_au*MTE4MDE4NTM2MC4xNzc2NzY4NDk0*_ga*MTUyMDQ2ODMxNS4xNzUyMjM5MDgw*_ga_EKEVTCMC7V*czE3ODEwNzkzMTYkbzEyJGcwJHQxNzgxMDc5MzE2JGo2MCRsMCRoMA..*_ga_6FTGQ232TF*czE3ODEwNzkzMTYkbzE0JGcwJHQxNzgxMDc5MzE2JGo2MCRsMCRoMA..*_ga_JEL4V58LK1*czE3ODEwNzkzMTYkbzEyJGcwJHQxNzgxMDc5MzE2JGo2MCRsMCRoMA.."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EC1A6-0422-4A19-7366-C070F746C6E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1B1E0BC-F5BE-74D2-833A-D0EFF4BD42A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7FB0B51-091C-7DA6-5EDB-CAB7A04F7373}"/>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75D6596-A51E-94D8-1E7A-300C7E7719B9}"/>
              </a:ext>
            </a:extLst>
          </p:cNvPr>
          <p:cNvSpPr>
            <a:spLocks noGrp="1"/>
          </p:cNvSpPr>
          <p:nvPr>
            <p:ph type="sldNum" sz="quarter" idx="5"/>
          </p:nvPr>
        </p:nvSpPr>
        <p:spPr/>
        <p:txBody>
          <a:bodyPr/>
          <a:lstStyle/>
          <a:p>
            <a:fld id="{83C81C81-E364-4366-A610-2DB15FF98538}" type="slidenum">
              <a:rPr lang="de-CH" smtClean="0"/>
              <a:pPr/>
              <a:t>1</a:t>
            </a:fld>
            <a:endParaRPr lang="de-CH" dirty="0"/>
          </a:p>
        </p:txBody>
      </p:sp>
    </p:spTree>
    <p:extLst>
      <p:ext uri="{BB962C8B-B14F-4D97-AF65-F5344CB8AC3E}">
        <p14:creationId xmlns:p14="http://schemas.microsoft.com/office/powerpoint/2010/main" val="640028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7E77F-F12F-5415-7F1C-5D10CC51F9B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A87DCB1-D703-6093-E546-4A690C969939}"/>
              </a:ext>
            </a:extLst>
          </p:cNvPr>
          <p:cNvSpPr>
            <a:spLocks noGrp="1" noRot="1" noChangeAspect="1"/>
          </p:cNvSpPr>
          <p:nvPr>
            <p:ph type="sldImg"/>
          </p:nvPr>
        </p:nvSpPr>
        <p:spPr>
          <a:xfrm>
            <a:off x="512763" y="987425"/>
            <a:ext cx="6091237" cy="3425825"/>
          </a:xfrm>
        </p:spPr>
        <p:txBody>
          <a:bodyPr/>
          <a:lstStyle/>
          <a:p>
            <a:endParaRPr lang="de-CH"/>
          </a:p>
        </p:txBody>
      </p:sp>
      <p:sp>
        <p:nvSpPr>
          <p:cNvPr id="3" name="Notizenplatzhalter 2">
            <a:extLst>
              <a:ext uri="{FF2B5EF4-FFF2-40B4-BE49-F238E27FC236}">
                <a16:creationId xmlns:a16="http://schemas.microsoft.com/office/drawing/2014/main" id="{C21D36CD-0CCF-59E0-B689-47598B4387CE}"/>
              </a:ext>
            </a:extLst>
          </p:cNvPr>
          <p:cNvSpPr>
            <a:spLocks noGrp="1"/>
          </p:cNvSpPr>
          <p:nvPr>
            <p:ph type="body" idx="1"/>
          </p:nvPr>
        </p:nvSpPr>
        <p:spPr/>
        <p:txBody>
          <a:bodyPr/>
          <a:lstStyle/>
          <a:p>
            <a:r>
              <a:rPr lang="de-CH" b="1"/>
              <a:t>Présentation: </a:t>
            </a:r>
            <a:r>
              <a:rPr lang="de-CH" dirty="0"/>
              <a:t>Chaque </a:t>
            </a:r>
            <a:r>
              <a:rPr lang="de-CH" err="1"/>
              <a:t>tâche</a:t>
            </a:r>
            <a:r>
              <a:rPr lang="de-CH" dirty="0"/>
              <a:t> </a:t>
            </a:r>
            <a:r>
              <a:rPr lang="de-CH" err="1"/>
              <a:t>contient</a:t>
            </a:r>
            <a:r>
              <a:rPr lang="de-CH" dirty="0"/>
              <a:t> de </a:t>
            </a:r>
            <a:r>
              <a:rPr lang="de-CH" err="1"/>
              <a:t>brèves</a:t>
            </a:r>
            <a:r>
              <a:rPr lang="de-CH" dirty="0"/>
              <a:t> </a:t>
            </a:r>
            <a:r>
              <a:rPr lang="de-CH" err="1"/>
              <a:t>consignes</a:t>
            </a:r>
            <a:r>
              <a:rPr lang="de-CH" dirty="0"/>
              <a:t> </a:t>
            </a:r>
            <a:r>
              <a:rPr lang="de-CH" err="1"/>
              <a:t>expliquant</a:t>
            </a:r>
            <a:r>
              <a:rPr lang="de-CH" dirty="0"/>
              <a:t> </a:t>
            </a:r>
            <a:r>
              <a:rPr lang="de-CH" err="1"/>
              <a:t>comment</a:t>
            </a:r>
            <a:r>
              <a:rPr lang="de-CH" dirty="0"/>
              <a:t> la </a:t>
            </a:r>
            <a:r>
              <a:rPr lang="de-CH" err="1"/>
              <a:t>réaliser</a:t>
            </a:r>
            <a:r>
              <a:rPr lang="de-CH" dirty="0"/>
              <a:t>. </a:t>
            </a:r>
            <a:r>
              <a:rPr lang="de-CH" err="1"/>
              <a:t>L’icône</a:t>
            </a:r>
            <a:r>
              <a:rPr lang="de-CH" dirty="0"/>
              <a:t> de haut-</a:t>
            </a:r>
            <a:r>
              <a:rPr lang="de-CH" err="1"/>
              <a:t>parleur</a:t>
            </a:r>
            <a:r>
              <a:rPr lang="de-CH" dirty="0"/>
              <a:t> </a:t>
            </a:r>
            <a:r>
              <a:rPr lang="de-CH" err="1"/>
              <a:t>permet</a:t>
            </a:r>
            <a:r>
              <a:rPr lang="de-CH" dirty="0"/>
              <a:t> </a:t>
            </a:r>
            <a:r>
              <a:rPr lang="de-CH" err="1"/>
              <a:t>d’activer</a:t>
            </a:r>
            <a:r>
              <a:rPr lang="de-CH" dirty="0"/>
              <a:t> la </a:t>
            </a:r>
            <a:r>
              <a:rPr lang="de-CH" err="1"/>
              <a:t>fonction</a:t>
            </a:r>
            <a:r>
              <a:rPr lang="de-CH" dirty="0"/>
              <a:t> de </a:t>
            </a:r>
            <a:r>
              <a:rPr lang="de-CH" err="1"/>
              <a:t>lecture</a:t>
            </a:r>
            <a:r>
              <a:rPr lang="de-CH" dirty="0"/>
              <a:t> </a:t>
            </a:r>
            <a:r>
              <a:rPr lang="de-CH" err="1"/>
              <a:t>audio</a:t>
            </a:r>
            <a:r>
              <a:rPr lang="de-CH" dirty="0"/>
              <a:t>.</a:t>
            </a:r>
            <a:endParaRPr lang="de-DE" dirty="0">
              <a:cs typeface="Arial"/>
            </a:endParaRPr>
          </a:p>
        </p:txBody>
      </p:sp>
      <p:sp>
        <p:nvSpPr>
          <p:cNvPr id="4" name="Foliennummernplatzhalter 3">
            <a:extLst>
              <a:ext uri="{FF2B5EF4-FFF2-40B4-BE49-F238E27FC236}">
                <a16:creationId xmlns:a16="http://schemas.microsoft.com/office/drawing/2014/main" id="{A7A347AC-19DA-9A99-6A96-B107D1323EC7}"/>
              </a:ext>
            </a:extLst>
          </p:cNvPr>
          <p:cNvSpPr>
            <a:spLocks noGrp="1"/>
          </p:cNvSpPr>
          <p:nvPr>
            <p:ph type="sldNum" sz="quarter" idx="5"/>
          </p:nvPr>
        </p:nvSpPr>
        <p:spPr/>
        <p:txBody>
          <a:bodyPr/>
          <a:lstStyle/>
          <a:p>
            <a:fld id="{83C81C81-E364-4366-A610-2DB15FF98538}" type="slidenum">
              <a:rPr lang="de-CH" smtClean="0"/>
              <a:pPr/>
              <a:t>10</a:t>
            </a:fld>
            <a:endParaRPr lang="de-CH" dirty="0"/>
          </a:p>
        </p:txBody>
      </p:sp>
    </p:spTree>
    <p:extLst>
      <p:ext uri="{BB962C8B-B14F-4D97-AF65-F5344CB8AC3E}">
        <p14:creationId xmlns:p14="http://schemas.microsoft.com/office/powerpoint/2010/main" val="2302988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707EA-E9B4-A375-EDE6-77950B43CA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159FF1D-806B-7A9B-BFA9-4C8979793458}"/>
              </a:ext>
            </a:extLst>
          </p:cNvPr>
          <p:cNvSpPr>
            <a:spLocks noGrp="1" noRot="1" noChangeAspect="1"/>
          </p:cNvSpPr>
          <p:nvPr>
            <p:ph type="sldImg"/>
          </p:nvPr>
        </p:nvSpPr>
        <p:spPr>
          <a:xfrm>
            <a:off x="512763" y="987425"/>
            <a:ext cx="6091237" cy="3425825"/>
          </a:xfrm>
        </p:spPr>
        <p:txBody>
          <a:bodyPr/>
          <a:lstStyle/>
          <a:p>
            <a:endParaRPr lang="de-CH"/>
          </a:p>
        </p:txBody>
      </p:sp>
      <p:sp>
        <p:nvSpPr>
          <p:cNvPr id="3" name="Notizenplatzhalter 2">
            <a:extLst>
              <a:ext uri="{FF2B5EF4-FFF2-40B4-BE49-F238E27FC236}">
                <a16:creationId xmlns:a16="http://schemas.microsoft.com/office/drawing/2014/main" id="{63C2B481-8B09-16F1-9A97-A311498BAAB8}"/>
              </a:ext>
            </a:extLst>
          </p:cNvPr>
          <p:cNvSpPr>
            <a:spLocks noGrp="1"/>
          </p:cNvSpPr>
          <p:nvPr>
            <p:ph type="body" idx="1"/>
          </p:nvPr>
        </p:nvSpPr>
        <p:spPr/>
        <p:txBody>
          <a:bodyPr/>
          <a:lstStyle/>
          <a:p>
            <a:r>
              <a:rPr lang="de-CH" b="1" dirty="0" err="1"/>
              <a:t>Présentation</a:t>
            </a:r>
            <a:r>
              <a:rPr lang="de-CH" b="1" dirty="0"/>
              <a:t>: </a:t>
            </a:r>
            <a:r>
              <a:rPr lang="de-CH" dirty="0"/>
              <a:t>À la fin, </a:t>
            </a:r>
            <a:r>
              <a:rPr lang="de-CH" dirty="0" err="1"/>
              <a:t>une</a:t>
            </a:r>
            <a:r>
              <a:rPr lang="de-CH" dirty="0"/>
              <a:t> </a:t>
            </a:r>
            <a:r>
              <a:rPr lang="de-CH" dirty="0" err="1"/>
              <a:t>diapositive</a:t>
            </a:r>
            <a:r>
              <a:rPr lang="de-CH" dirty="0"/>
              <a:t> de </a:t>
            </a:r>
            <a:r>
              <a:rPr lang="de-CH" dirty="0" err="1"/>
              <a:t>résultats</a:t>
            </a:r>
            <a:r>
              <a:rPr lang="de-CH" dirty="0"/>
              <a:t> </a:t>
            </a:r>
            <a:r>
              <a:rPr lang="de-CH" dirty="0" err="1"/>
              <a:t>est</a:t>
            </a:r>
            <a:r>
              <a:rPr lang="de-CH" dirty="0"/>
              <a:t> </a:t>
            </a:r>
            <a:r>
              <a:rPr lang="de-CH" dirty="0" err="1"/>
              <a:t>affichée</a:t>
            </a:r>
            <a:r>
              <a:rPr lang="de-CH" dirty="0"/>
              <a:t>, </a:t>
            </a:r>
            <a:r>
              <a:rPr lang="de-CH" dirty="0" err="1"/>
              <a:t>dans</a:t>
            </a:r>
            <a:r>
              <a:rPr lang="de-CH" dirty="0"/>
              <a:t> </a:t>
            </a:r>
            <a:r>
              <a:rPr lang="de-CH" dirty="0" err="1"/>
              <a:t>laquelle</a:t>
            </a:r>
            <a:r>
              <a:rPr lang="de-CH" dirty="0"/>
              <a:t> </a:t>
            </a:r>
            <a:r>
              <a:rPr lang="de-CH" dirty="0" err="1"/>
              <a:t>les</a:t>
            </a:r>
            <a:r>
              <a:rPr lang="de-CH" dirty="0"/>
              <a:t> </a:t>
            </a:r>
            <a:r>
              <a:rPr lang="de-CH" dirty="0" err="1"/>
              <a:t>résultats</a:t>
            </a:r>
            <a:r>
              <a:rPr lang="de-CH" dirty="0"/>
              <a:t> </a:t>
            </a:r>
            <a:r>
              <a:rPr lang="de-CH" dirty="0" err="1"/>
              <a:t>sont</a:t>
            </a:r>
            <a:r>
              <a:rPr lang="de-CH" dirty="0"/>
              <a:t> </a:t>
            </a:r>
            <a:r>
              <a:rPr lang="de-CH" dirty="0" err="1"/>
              <a:t>présentés</a:t>
            </a:r>
            <a:r>
              <a:rPr lang="de-CH" dirty="0"/>
              <a:t> en </a:t>
            </a:r>
            <a:r>
              <a:rPr lang="de-CH" dirty="0" err="1"/>
              <a:t>pourcentage</a:t>
            </a:r>
            <a:r>
              <a:rPr lang="de-CH" dirty="0"/>
              <a:t>. De plus, il </a:t>
            </a:r>
            <a:r>
              <a:rPr lang="de-CH" dirty="0" err="1"/>
              <a:t>est</a:t>
            </a:r>
            <a:r>
              <a:rPr lang="de-CH" dirty="0"/>
              <a:t> possible de </a:t>
            </a:r>
            <a:r>
              <a:rPr lang="de-CH" dirty="0" err="1"/>
              <a:t>répéter</a:t>
            </a:r>
            <a:r>
              <a:rPr lang="de-CH" dirty="0"/>
              <a:t> le </a:t>
            </a:r>
            <a:r>
              <a:rPr lang="de-CH" dirty="0" err="1"/>
              <a:t>test</a:t>
            </a:r>
            <a:r>
              <a:rPr lang="de-CH" dirty="0"/>
              <a:t>, de </a:t>
            </a:r>
            <a:r>
              <a:rPr lang="de-CH" dirty="0" err="1"/>
              <a:t>consulter</a:t>
            </a:r>
            <a:r>
              <a:rPr lang="de-CH" dirty="0"/>
              <a:t> </a:t>
            </a:r>
            <a:r>
              <a:rPr lang="de-CH" dirty="0" err="1"/>
              <a:t>les</a:t>
            </a:r>
            <a:r>
              <a:rPr lang="de-CH" dirty="0"/>
              <a:t> </a:t>
            </a:r>
            <a:r>
              <a:rPr lang="de-CH" dirty="0" err="1"/>
              <a:t>résultats</a:t>
            </a:r>
            <a:r>
              <a:rPr lang="de-CH" dirty="0"/>
              <a:t> et </a:t>
            </a:r>
            <a:r>
              <a:rPr lang="de-CH" dirty="0" err="1"/>
              <a:t>d’explorer</a:t>
            </a:r>
            <a:r>
              <a:rPr lang="de-CH" dirty="0"/>
              <a:t> </a:t>
            </a:r>
            <a:r>
              <a:rPr lang="de-CH" dirty="0" err="1"/>
              <a:t>les</a:t>
            </a:r>
            <a:r>
              <a:rPr lang="de-CH" dirty="0"/>
              <a:t> </a:t>
            </a:r>
            <a:r>
              <a:rPr lang="de-CH" dirty="0" err="1"/>
              <a:t>offres</a:t>
            </a:r>
            <a:r>
              <a:rPr lang="de-CH" dirty="0"/>
              <a:t> de </a:t>
            </a:r>
            <a:r>
              <a:rPr lang="de-CH" dirty="0" err="1"/>
              <a:t>conseil</a:t>
            </a:r>
            <a:r>
              <a:rPr lang="de-CH" dirty="0"/>
              <a:t> </a:t>
            </a:r>
            <a:r>
              <a:rPr lang="de-CH" dirty="0" err="1"/>
              <a:t>proposées</a:t>
            </a:r>
            <a:r>
              <a:rPr lang="de-CH" dirty="0"/>
              <a:t>.</a:t>
            </a:r>
            <a:endParaRPr lang="de-DE" dirty="0"/>
          </a:p>
          <a:p>
            <a:endParaRPr lang="de-CH" dirty="0">
              <a:cs typeface="Arial"/>
            </a:endParaRPr>
          </a:p>
          <a:p>
            <a:endParaRPr lang="de-CH" b="1" dirty="0">
              <a:cs typeface="Arial"/>
            </a:endParaRPr>
          </a:p>
        </p:txBody>
      </p:sp>
      <p:sp>
        <p:nvSpPr>
          <p:cNvPr id="4" name="Foliennummernplatzhalter 3">
            <a:extLst>
              <a:ext uri="{FF2B5EF4-FFF2-40B4-BE49-F238E27FC236}">
                <a16:creationId xmlns:a16="http://schemas.microsoft.com/office/drawing/2014/main" id="{E222C006-1A4B-D195-8229-FBDF60122C2C}"/>
              </a:ext>
            </a:extLst>
          </p:cNvPr>
          <p:cNvSpPr>
            <a:spLocks noGrp="1"/>
          </p:cNvSpPr>
          <p:nvPr>
            <p:ph type="sldNum" sz="quarter" idx="5"/>
          </p:nvPr>
        </p:nvSpPr>
        <p:spPr/>
        <p:txBody>
          <a:bodyPr/>
          <a:lstStyle/>
          <a:p>
            <a:fld id="{83C81C81-E364-4366-A610-2DB15FF98538}" type="slidenum">
              <a:rPr lang="de-CH" smtClean="0"/>
              <a:pPr/>
              <a:t>11</a:t>
            </a:fld>
            <a:endParaRPr lang="de-CH" dirty="0"/>
          </a:p>
        </p:txBody>
      </p:sp>
    </p:spTree>
    <p:extLst>
      <p:ext uri="{BB962C8B-B14F-4D97-AF65-F5344CB8AC3E}">
        <p14:creationId xmlns:p14="http://schemas.microsoft.com/office/powerpoint/2010/main" val="2586905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sz="1100" b="1" i="0" kern="1200" dirty="0">
                <a:solidFill>
                  <a:schemeClr val="tx1"/>
                </a:solidFill>
                <a:effectLst/>
                <a:latin typeface="+mn-lt"/>
                <a:ea typeface="+mn-ea"/>
                <a:cs typeface="+mn-cs"/>
              </a:rPr>
              <a:t>Remarque: </a:t>
            </a:r>
            <a:r>
              <a:rPr lang="de-CH" sz="1100" b="0" i="0" kern="1200" dirty="0" err="1">
                <a:solidFill>
                  <a:schemeClr val="tx1"/>
                </a:solidFill>
                <a:effectLst/>
                <a:latin typeface="+mn-lt"/>
                <a:ea typeface="+mn-ea"/>
                <a:cs typeface="+mn-cs"/>
              </a:rPr>
              <a:t>Selon</a:t>
            </a:r>
            <a:r>
              <a:rPr lang="de-CH" sz="1100" b="0" i="0" kern="1200" dirty="0">
                <a:solidFill>
                  <a:schemeClr val="tx1"/>
                </a:solidFill>
                <a:effectLst/>
                <a:latin typeface="+mn-lt"/>
                <a:ea typeface="+mn-ea"/>
                <a:cs typeface="+mn-cs"/>
              </a:rPr>
              <a:t> la </a:t>
            </a:r>
            <a:r>
              <a:rPr lang="de-CH" sz="1100" b="0" i="0" kern="1200" dirty="0" err="1">
                <a:solidFill>
                  <a:schemeClr val="tx1"/>
                </a:solidFill>
                <a:effectLst/>
                <a:latin typeface="+mn-lt"/>
                <a:ea typeface="+mn-ea"/>
                <a:cs typeface="+mn-cs"/>
              </a:rPr>
              <a:t>taille</a:t>
            </a:r>
            <a:r>
              <a:rPr lang="de-CH" sz="1100" b="0" i="0" kern="1200" dirty="0">
                <a:solidFill>
                  <a:schemeClr val="tx1"/>
                </a:solidFill>
                <a:effectLst/>
                <a:latin typeface="+mn-lt"/>
                <a:ea typeface="+mn-ea"/>
                <a:cs typeface="+mn-cs"/>
              </a:rPr>
              <a:t> du </a:t>
            </a:r>
            <a:r>
              <a:rPr lang="de-CH" sz="1100" b="0" i="0" kern="1200" dirty="0" err="1">
                <a:solidFill>
                  <a:schemeClr val="tx1"/>
                </a:solidFill>
                <a:effectLst/>
                <a:latin typeface="+mn-lt"/>
                <a:ea typeface="+mn-ea"/>
                <a:cs typeface="+mn-cs"/>
              </a:rPr>
              <a:t>groupe</a:t>
            </a:r>
            <a:r>
              <a:rPr lang="de-CH" sz="1100" b="0" i="0" kern="1200" dirty="0">
                <a:solidFill>
                  <a:schemeClr val="tx1"/>
                </a:solidFill>
                <a:effectLst/>
                <a:latin typeface="+mn-lt"/>
                <a:ea typeface="+mn-ea"/>
                <a:cs typeface="+mn-cs"/>
              </a:rPr>
              <a:t>, il </a:t>
            </a:r>
            <a:r>
              <a:rPr lang="de-CH" sz="1100" b="0" i="0" kern="1200" dirty="0" err="1">
                <a:solidFill>
                  <a:schemeClr val="tx1"/>
                </a:solidFill>
                <a:effectLst/>
                <a:latin typeface="+mn-lt"/>
                <a:ea typeface="+mn-ea"/>
                <a:cs typeface="+mn-cs"/>
              </a:rPr>
              <a:t>est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recommandé</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prévoir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plusieurs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salles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pour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l’atelier</a:t>
            </a:r>
            <a:r>
              <a:rPr lang="de-CH" sz="1100" b="0" i="0" kern="1200" dirty="0">
                <a:solidFill>
                  <a:schemeClr val="tx1"/>
                </a:solidFill>
                <a:effectLst/>
                <a:latin typeface="+mn-lt"/>
                <a:ea typeface="+mn-ea"/>
                <a:cs typeface="+mn-cs"/>
              </a:rPr>
              <a:t>.</a:t>
            </a:r>
          </a:p>
          <a:p>
            <a:endParaRPr lang="de-DE" i="1"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13</a:t>
            </a:fld>
            <a:endParaRPr lang="de-CH" dirty="0"/>
          </a:p>
        </p:txBody>
      </p:sp>
    </p:spTree>
    <p:extLst>
      <p:ext uri="{BB962C8B-B14F-4D97-AF65-F5344CB8AC3E}">
        <p14:creationId xmlns:p14="http://schemas.microsoft.com/office/powerpoint/2010/main" val="859600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928D51EF-E8BF-4289-B367-07104D7E07B8}" type="slidenum">
              <a:rPr lang="de-CH" smtClean="0"/>
              <a:t>14</a:t>
            </a:fld>
            <a:endParaRPr lang="de-CH"/>
          </a:p>
        </p:txBody>
      </p:sp>
    </p:spTree>
    <p:extLst>
      <p:ext uri="{BB962C8B-B14F-4D97-AF65-F5344CB8AC3E}">
        <p14:creationId xmlns:p14="http://schemas.microsoft.com/office/powerpoint/2010/main" val="1199814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DF6F9-20F2-A6F5-5512-FD69513A75F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4710E69-A473-76F8-D680-C5E098EE531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44EF0C2-6448-FA29-B5A9-EE4720D3BDF3}"/>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8E8322F6-9E3E-B496-B3AD-C4F022C1F5A0}"/>
              </a:ext>
            </a:extLst>
          </p:cNvPr>
          <p:cNvSpPr>
            <a:spLocks noGrp="1"/>
          </p:cNvSpPr>
          <p:nvPr>
            <p:ph type="sldNum" sz="quarter" idx="5"/>
          </p:nvPr>
        </p:nvSpPr>
        <p:spPr/>
        <p:txBody>
          <a:bodyPr/>
          <a:lstStyle/>
          <a:p>
            <a:fld id="{928D51EF-E8BF-4289-B367-07104D7E07B8}" type="slidenum">
              <a:rPr lang="de-CH" smtClean="0"/>
              <a:t>15</a:t>
            </a:fld>
            <a:endParaRPr lang="de-CH"/>
          </a:p>
        </p:txBody>
      </p:sp>
    </p:spTree>
    <p:extLst>
      <p:ext uri="{BB962C8B-B14F-4D97-AF65-F5344CB8AC3E}">
        <p14:creationId xmlns:p14="http://schemas.microsoft.com/office/powerpoint/2010/main" val="1618485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E87B3-4A27-2624-6B6B-FC557C12BE3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B49CAB4-6021-18E6-E7A1-466F82DC624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91E9952-ACD5-D890-353E-8F935E1F6F40}"/>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AC947427-6958-800D-7555-B50D412C654D}"/>
              </a:ext>
            </a:extLst>
          </p:cNvPr>
          <p:cNvSpPr>
            <a:spLocks noGrp="1"/>
          </p:cNvSpPr>
          <p:nvPr>
            <p:ph type="sldNum" sz="quarter" idx="5"/>
          </p:nvPr>
        </p:nvSpPr>
        <p:spPr/>
        <p:txBody>
          <a:bodyPr/>
          <a:lstStyle/>
          <a:p>
            <a:fld id="{928D51EF-E8BF-4289-B367-07104D7E07B8}" type="slidenum">
              <a:rPr lang="de-CH" smtClean="0"/>
              <a:t>16</a:t>
            </a:fld>
            <a:endParaRPr lang="de-CH"/>
          </a:p>
        </p:txBody>
      </p:sp>
    </p:spTree>
    <p:extLst>
      <p:ext uri="{BB962C8B-B14F-4D97-AF65-F5344CB8AC3E}">
        <p14:creationId xmlns:p14="http://schemas.microsoft.com/office/powerpoint/2010/main" val="13040836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41A63-C9F9-8E46-41B6-F273BBDFA9F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6B9955A-1474-3299-EFE7-FE902BC4A18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2CAC38F-3B0A-66E8-6FB5-F2CBD93AB843}"/>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58B5AB99-C5AE-C649-F1D3-350B57BC5A18}"/>
              </a:ext>
            </a:extLst>
          </p:cNvPr>
          <p:cNvSpPr>
            <a:spLocks noGrp="1"/>
          </p:cNvSpPr>
          <p:nvPr>
            <p:ph type="sldNum" sz="quarter" idx="5"/>
          </p:nvPr>
        </p:nvSpPr>
        <p:spPr/>
        <p:txBody>
          <a:bodyPr/>
          <a:lstStyle/>
          <a:p>
            <a:fld id="{928D51EF-E8BF-4289-B367-07104D7E07B8}" type="slidenum">
              <a:rPr lang="de-CH" smtClean="0"/>
              <a:t>17</a:t>
            </a:fld>
            <a:endParaRPr lang="de-CH"/>
          </a:p>
        </p:txBody>
      </p:sp>
    </p:spTree>
    <p:extLst>
      <p:ext uri="{BB962C8B-B14F-4D97-AF65-F5344CB8AC3E}">
        <p14:creationId xmlns:p14="http://schemas.microsoft.com/office/powerpoint/2010/main" val="2824930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1D604-78C5-0A70-4A92-C5A2D59BB97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DBECD0A-C377-F27E-1E9B-E3667E6A1B1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AE5B625-962A-F9DD-680B-F833754BC0C1}"/>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E44A14E-7381-BFC0-9E79-778FEC58F6E5}"/>
              </a:ext>
            </a:extLst>
          </p:cNvPr>
          <p:cNvSpPr>
            <a:spLocks noGrp="1"/>
          </p:cNvSpPr>
          <p:nvPr>
            <p:ph type="sldNum" sz="quarter" idx="5"/>
          </p:nvPr>
        </p:nvSpPr>
        <p:spPr/>
        <p:txBody>
          <a:bodyPr/>
          <a:lstStyle/>
          <a:p>
            <a:fld id="{928D51EF-E8BF-4289-B367-07104D7E07B8}" type="slidenum">
              <a:rPr lang="de-CH" smtClean="0"/>
              <a:t>18</a:t>
            </a:fld>
            <a:endParaRPr lang="de-CH"/>
          </a:p>
        </p:txBody>
      </p:sp>
    </p:spTree>
    <p:extLst>
      <p:ext uri="{BB962C8B-B14F-4D97-AF65-F5344CB8AC3E}">
        <p14:creationId xmlns:p14="http://schemas.microsoft.com/office/powerpoint/2010/main" val="230293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619FA-9C4A-984C-7BC7-6A420D3FB2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123C814-30CB-4F0D-406B-2E4CB3011B1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4312131-CAE7-BA1F-AE95-CE23BBDB8960}"/>
              </a:ext>
            </a:extLst>
          </p:cNvPr>
          <p:cNvSpPr>
            <a:spLocks noGrp="1"/>
          </p:cNvSpPr>
          <p:nvPr>
            <p:ph type="body" idx="1"/>
          </p:nvPr>
        </p:nvSpPr>
        <p:spPr/>
        <p:txBody>
          <a:bodyPr/>
          <a:lstStyle/>
          <a:p>
            <a:endParaRPr lang="de-CH" dirty="0">
              <a:cs typeface="Arial"/>
            </a:endParaRPr>
          </a:p>
        </p:txBody>
      </p:sp>
      <p:sp>
        <p:nvSpPr>
          <p:cNvPr id="4" name="Foliennummernplatzhalter 3">
            <a:extLst>
              <a:ext uri="{FF2B5EF4-FFF2-40B4-BE49-F238E27FC236}">
                <a16:creationId xmlns:a16="http://schemas.microsoft.com/office/drawing/2014/main" id="{2BE02EA5-9EC1-4F84-2FD5-D6BF71AB3F8E}"/>
              </a:ext>
            </a:extLst>
          </p:cNvPr>
          <p:cNvSpPr>
            <a:spLocks noGrp="1"/>
          </p:cNvSpPr>
          <p:nvPr>
            <p:ph type="sldNum" sz="quarter" idx="5"/>
          </p:nvPr>
        </p:nvSpPr>
        <p:spPr/>
        <p:txBody>
          <a:bodyPr/>
          <a:lstStyle/>
          <a:p>
            <a:fld id="{83C81C81-E364-4366-A610-2DB15FF98538}" type="slidenum">
              <a:rPr lang="de-CH" smtClean="0"/>
              <a:pPr/>
              <a:t>22</a:t>
            </a:fld>
            <a:endParaRPr lang="de-CH" dirty="0"/>
          </a:p>
        </p:txBody>
      </p:sp>
    </p:spTree>
    <p:extLst>
      <p:ext uri="{BB962C8B-B14F-4D97-AF65-F5344CB8AC3E}">
        <p14:creationId xmlns:p14="http://schemas.microsoft.com/office/powerpoint/2010/main" val="528239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23</a:t>
            </a:fld>
            <a:endParaRPr lang="de-CH" dirty="0"/>
          </a:p>
        </p:txBody>
      </p:sp>
    </p:spTree>
    <p:extLst>
      <p:ext uri="{BB962C8B-B14F-4D97-AF65-F5344CB8AC3E}">
        <p14:creationId xmlns:p14="http://schemas.microsoft.com/office/powerpoint/2010/main" val="1571686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pPr fontAlgn="t"/>
            <a:r>
              <a:rPr lang="de-CH" sz="1100" b="0" i="0" kern="1200" dirty="0">
                <a:solidFill>
                  <a:schemeClr val="tx1"/>
                </a:solidFill>
                <a:effectLst/>
                <a:latin typeface="+mn-lt"/>
                <a:ea typeface="+mn-ea"/>
                <a:cs typeface="+mn-cs"/>
              </a:rPr>
              <a:t>Les </a:t>
            </a:r>
            <a:r>
              <a:rPr lang="de-CH" sz="1100" b="0" i="0" kern="1200" dirty="0" err="1">
                <a:solidFill>
                  <a:schemeClr val="tx1"/>
                </a:solidFill>
                <a:effectLst/>
                <a:latin typeface="+mn-lt"/>
                <a:ea typeface="+mn-ea"/>
                <a:cs typeface="+mn-cs"/>
              </a:rPr>
              <a:t>compétences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base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constituent</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conditions</a:t>
            </a:r>
            <a:r>
              <a:rPr lang="de-CH" sz="1100" b="0" i="0" kern="1200" dirty="0">
                <a:solidFill>
                  <a:schemeClr val="tx1"/>
                </a:solidFill>
                <a:effectLst/>
                <a:latin typeface="+mn-lt"/>
                <a:ea typeface="+mn-ea"/>
                <a:cs typeface="+mn-cs"/>
              </a:rPr>
              <a:t> essentielles </a:t>
            </a:r>
            <a:r>
              <a:rPr lang="de-CH" sz="1100" b="0" i="0" kern="1200" dirty="0" err="1">
                <a:solidFill>
                  <a:schemeClr val="tx1"/>
                </a:solidFill>
                <a:effectLst/>
                <a:latin typeface="+mn-lt"/>
                <a:ea typeface="+mn-ea"/>
                <a:cs typeface="+mn-cs"/>
              </a:rPr>
              <a:t>pour</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développement</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compétences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niveau</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supérieur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ainsi</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pour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l’obtention</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résultats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positifs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sur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plans</a:t>
            </a:r>
            <a:r>
              <a:rPr lang="de-CH" sz="1100" b="0" i="0" kern="1200" dirty="0">
                <a:solidFill>
                  <a:schemeClr val="tx1"/>
                </a:solidFill>
                <a:effectLst/>
                <a:latin typeface="+mn-lt"/>
                <a:ea typeface="+mn-ea"/>
                <a:cs typeface="+mn-cs"/>
              </a:rPr>
              <a:t> social et </a:t>
            </a:r>
            <a:r>
              <a:rPr lang="de-CH" sz="1100" b="0" i="0" kern="1200" dirty="0" err="1">
                <a:solidFill>
                  <a:schemeClr val="tx1"/>
                </a:solidFill>
                <a:effectLst/>
                <a:latin typeface="+mn-lt"/>
                <a:ea typeface="+mn-ea"/>
                <a:cs typeface="+mn-cs"/>
              </a:rPr>
              <a:t>économique</a:t>
            </a:r>
            <a:r>
              <a:rPr lang="de-CH" sz="1100" b="0" i="0" kern="1200" dirty="0">
                <a:solidFill>
                  <a:schemeClr val="tx1"/>
                </a:solidFill>
                <a:effectLst/>
                <a:latin typeface="+mn-lt"/>
                <a:ea typeface="+mn-ea"/>
                <a:cs typeface="+mn-cs"/>
              </a:rPr>
              <a:t>. Elles </a:t>
            </a:r>
            <a:r>
              <a:rPr lang="de-CH" sz="1100" b="0" i="0" kern="1200" dirty="0" err="1">
                <a:solidFill>
                  <a:schemeClr val="tx1"/>
                </a:solidFill>
                <a:effectLst/>
                <a:latin typeface="+mn-lt"/>
                <a:ea typeface="+mn-ea"/>
                <a:cs typeface="+mn-cs"/>
              </a:rPr>
              <a:t>forment</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socle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permettant</a:t>
            </a:r>
            <a:r>
              <a:rPr lang="de-CH" sz="1100" b="0" i="0" kern="1200" dirty="0">
                <a:solidFill>
                  <a:schemeClr val="tx1"/>
                </a:solidFill>
                <a:effectLst/>
                <a:latin typeface="+mn-lt"/>
                <a:ea typeface="+mn-ea"/>
                <a:cs typeface="+mn-cs"/>
              </a:rPr>
              <a:t> de faire </a:t>
            </a:r>
            <a:r>
              <a:rPr lang="de-CH" sz="1100" b="0" i="0" kern="1200" dirty="0" err="1">
                <a:solidFill>
                  <a:schemeClr val="tx1"/>
                </a:solidFill>
                <a:effectLst/>
                <a:latin typeface="+mn-lt"/>
                <a:ea typeface="+mn-ea"/>
                <a:cs typeface="+mn-cs"/>
              </a:rPr>
              <a:t>face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aux</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défis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professionnels</a:t>
            </a:r>
            <a:r>
              <a:rPr lang="de-CH" sz="1100" b="0" i="0" kern="1200" dirty="0">
                <a:solidFill>
                  <a:schemeClr val="tx1"/>
                </a:solidFill>
                <a:effectLst/>
                <a:latin typeface="+mn-lt"/>
                <a:ea typeface="+mn-ea"/>
                <a:cs typeface="+mn-cs"/>
              </a:rPr>
              <a:t> et de la </a:t>
            </a:r>
            <a:r>
              <a:rPr lang="de-CH" sz="1100" b="0" i="0" kern="1200" dirty="0" err="1">
                <a:solidFill>
                  <a:schemeClr val="tx1"/>
                </a:solidFill>
                <a:effectLst/>
                <a:latin typeface="+mn-lt"/>
                <a:ea typeface="+mn-ea"/>
                <a:cs typeface="+mn-cs"/>
              </a:rPr>
              <a:t>vie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quotidienne</a:t>
            </a:r>
            <a:r>
              <a:rPr lang="de-CH" sz="1100" b="0" i="0" kern="1200" dirty="0">
                <a:solidFill>
                  <a:schemeClr val="tx1"/>
                </a:solidFill>
                <a:effectLst/>
                <a:latin typeface="+mn-lt"/>
                <a:ea typeface="+mn-ea"/>
                <a:cs typeface="+mn-cs"/>
              </a:rPr>
              <a:t>.</a:t>
            </a:r>
          </a:p>
          <a:p>
            <a:pPr fontAlgn="t"/>
            <a:r>
              <a:rPr lang="de-CH" sz="1100" b="0" i="0" kern="1200" dirty="0">
                <a:solidFill>
                  <a:schemeClr val="tx1"/>
                </a:solidFill>
                <a:effectLst/>
                <a:latin typeface="+mn-lt"/>
                <a:ea typeface="+mn-ea"/>
                <a:cs typeface="+mn-cs"/>
              </a:rPr>
              <a:t>Les </a:t>
            </a:r>
            <a:r>
              <a:rPr lang="de-CH" sz="1100" b="0" i="0" kern="1200" dirty="0" err="1">
                <a:solidFill>
                  <a:schemeClr val="tx1"/>
                </a:solidFill>
                <a:effectLst/>
                <a:latin typeface="+mn-lt"/>
                <a:ea typeface="+mn-ea"/>
                <a:cs typeface="+mn-cs"/>
              </a:rPr>
              <a:t>instruments</a:t>
            </a:r>
            <a:r>
              <a:rPr lang="de-CH" sz="1100" b="0" i="0" kern="1200" dirty="0">
                <a:solidFill>
                  <a:schemeClr val="tx1"/>
                </a:solidFill>
                <a:effectLst/>
                <a:latin typeface="+mn-lt"/>
                <a:ea typeface="+mn-ea"/>
                <a:cs typeface="+mn-cs"/>
              </a:rPr>
              <a:t> TRIAGO </a:t>
            </a:r>
            <a:r>
              <a:rPr lang="de-CH" sz="1100" b="0" i="0" kern="1200" dirty="0" err="1">
                <a:solidFill>
                  <a:schemeClr val="tx1"/>
                </a:solidFill>
                <a:effectLst/>
                <a:latin typeface="+mn-lt"/>
                <a:ea typeface="+mn-ea"/>
                <a:cs typeface="+mn-cs"/>
              </a:rPr>
              <a:t>d’évaluation</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compétences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base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chez</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adultes </a:t>
            </a:r>
            <a:r>
              <a:rPr lang="de-CH" sz="1100" b="0" i="0" kern="1200" dirty="0" err="1">
                <a:solidFill>
                  <a:schemeClr val="tx1"/>
                </a:solidFill>
                <a:effectLst/>
                <a:latin typeface="+mn-lt"/>
                <a:ea typeface="+mn-ea"/>
                <a:cs typeface="+mn-cs"/>
              </a:rPr>
              <a:t>permettent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d’estimer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compétences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déjà</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acquises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ainsi</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celles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qui</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restent</a:t>
            </a:r>
            <a:r>
              <a:rPr lang="de-CH" sz="1100" b="0" i="0" kern="1200" dirty="0">
                <a:solidFill>
                  <a:schemeClr val="tx1"/>
                </a:solidFill>
                <a:effectLst/>
                <a:latin typeface="+mn-lt"/>
                <a:ea typeface="+mn-ea"/>
                <a:cs typeface="+mn-cs"/>
              </a:rPr>
              <a:t> à </a:t>
            </a:r>
            <a:r>
              <a:rPr lang="de-CH" sz="1100" b="0" i="0" kern="1200" dirty="0" err="1">
                <a:solidFill>
                  <a:schemeClr val="tx1"/>
                </a:solidFill>
                <a:effectLst/>
                <a:latin typeface="+mn-lt"/>
                <a:ea typeface="+mn-ea"/>
                <a:cs typeface="+mn-cs"/>
              </a:rPr>
              <a:t>développer</a:t>
            </a:r>
            <a:r>
              <a:rPr lang="de-CH" sz="1100" b="0" i="0" kern="1200" dirty="0">
                <a:solidFill>
                  <a:schemeClr val="tx1"/>
                </a:solidFill>
                <a:effectLst/>
                <a:latin typeface="+mn-lt"/>
                <a:ea typeface="+mn-ea"/>
                <a:cs typeface="+mn-cs"/>
              </a:rPr>
              <a:t>.</a:t>
            </a:r>
          </a:p>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2</a:t>
            </a:fld>
            <a:endParaRPr lang="de-CH" dirty="0"/>
          </a:p>
        </p:txBody>
      </p:sp>
    </p:spTree>
    <p:extLst>
      <p:ext uri="{BB962C8B-B14F-4D97-AF65-F5344CB8AC3E}">
        <p14:creationId xmlns:p14="http://schemas.microsoft.com/office/powerpoint/2010/main" val="1106035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40CD3-1C46-44EB-DB46-6051164D624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41F5EF-F0BE-9B2D-A9D6-D9D96260151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BF4A503-F7E4-8288-07A1-FFF9CDE2936B}"/>
              </a:ext>
            </a:extLst>
          </p:cNvPr>
          <p:cNvSpPr>
            <a:spLocks noGrp="1"/>
          </p:cNvSpPr>
          <p:nvPr>
            <p:ph type="body" idx="1"/>
          </p:nvPr>
        </p:nvSpPr>
        <p:spPr/>
        <p:txBody>
          <a:bodyPr/>
          <a:lstStyle/>
          <a:p>
            <a:endParaRPr lang="de-CH" dirty="0">
              <a:cs typeface="Arial"/>
            </a:endParaRPr>
          </a:p>
        </p:txBody>
      </p:sp>
      <p:sp>
        <p:nvSpPr>
          <p:cNvPr id="4" name="Foliennummernplatzhalter 3">
            <a:extLst>
              <a:ext uri="{FF2B5EF4-FFF2-40B4-BE49-F238E27FC236}">
                <a16:creationId xmlns:a16="http://schemas.microsoft.com/office/drawing/2014/main" id="{FB92852D-92CC-2296-5E63-1CAF06049D91}"/>
              </a:ext>
            </a:extLst>
          </p:cNvPr>
          <p:cNvSpPr>
            <a:spLocks noGrp="1"/>
          </p:cNvSpPr>
          <p:nvPr>
            <p:ph type="sldNum" sz="quarter" idx="5"/>
          </p:nvPr>
        </p:nvSpPr>
        <p:spPr/>
        <p:txBody>
          <a:bodyPr/>
          <a:lstStyle/>
          <a:p>
            <a:fld id="{83C81C81-E364-4366-A610-2DB15FF98538}" type="slidenum">
              <a:rPr lang="de-CH" smtClean="0"/>
              <a:pPr/>
              <a:t>3</a:t>
            </a:fld>
            <a:endParaRPr lang="de-CH" dirty="0"/>
          </a:p>
        </p:txBody>
      </p:sp>
    </p:spTree>
    <p:extLst>
      <p:ext uri="{BB962C8B-B14F-4D97-AF65-F5344CB8AC3E}">
        <p14:creationId xmlns:p14="http://schemas.microsoft.com/office/powerpoint/2010/main" val="2787601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t"/>
            <a:r>
              <a:rPr lang="de-CH" sz="1100" b="1" i="0" kern="1200" dirty="0">
                <a:solidFill>
                  <a:schemeClr val="tx1"/>
                </a:solidFill>
                <a:effectLst/>
                <a:latin typeface="+mn-lt"/>
                <a:ea typeface="+mn-ea"/>
                <a:cs typeface="+mn-cs"/>
              </a:rPr>
              <a:t>Remarque :</a:t>
            </a:r>
            <a:r>
              <a:rPr lang="de-CH" sz="1100" b="0" i="0" kern="1200" dirty="0">
                <a:solidFill>
                  <a:schemeClr val="tx1"/>
                </a:solidFill>
                <a:effectLst/>
                <a:latin typeface="+mn-lt"/>
                <a:ea typeface="+mn-ea"/>
                <a:cs typeface="+mn-cs"/>
              </a:rPr>
              <a:t> il </a:t>
            </a:r>
            <a:r>
              <a:rPr lang="de-CH" sz="1100" b="0" i="0" kern="1200" dirty="0" err="1">
                <a:solidFill>
                  <a:schemeClr val="tx1"/>
                </a:solidFill>
                <a:effectLst/>
                <a:latin typeface="+mn-lt"/>
                <a:ea typeface="+mn-ea"/>
                <a:cs typeface="+mn-cs"/>
              </a:rPr>
              <a:t>est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recommandé</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mettre</a:t>
            </a:r>
            <a:r>
              <a:rPr lang="de-CH" sz="1100" b="0" i="0" kern="1200" dirty="0">
                <a:solidFill>
                  <a:schemeClr val="tx1"/>
                </a:solidFill>
                <a:effectLst/>
                <a:latin typeface="+mn-lt"/>
                <a:ea typeface="+mn-ea"/>
                <a:cs typeface="+mn-cs"/>
              </a:rPr>
              <a:t> à </a:t>
            </a:r>
            <a:r>
              <a:rPr lang="de-CH" sz="1100" b="0" i="0" kern="1200" dirty="0" err="1">
                <a:solidFill>
                  <a:schemeClr val="tx1"/>
                </a:solidFill>
                <a:effectLst/>
                <a:latin typeface="+mn-lt"/>
                <a:ea typeface="+mn-ea"/>
                <a:cs typeface="+mn-cs"/>
              </a:rPr>
              <a:t>disposition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quelques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jeux</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cartes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afin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participant·e·s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puissent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consulter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directement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ou</a:t>
            </a:r>
            <a:r>
              <a:rPr lang="de-CH" sz="1100" b="0" i="0" kern="1200" dirty="0">
                <a:solidFill>
                  <a:schemeClr val="tx1"/>
                </a:solidFill>
                <a:effectLst/>
                <a:latin typeface="+mn-lt"/>
                <a:ea typeface="+mn-ea"/>
                <a:cs typeface="+mn-cs"/>
              </a:rPr>
              <a:t> se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faire </a:t>
            </a:r>
            <a:r>
              <a:rPr lang="de-CH" sz="1100" b="0" i="0" kern="1200" dirty="0" err="1">
                <a:solidFill>
                  <a:schemeClr val="tx1"/>
                </a:solidFill>
                <a:effectLst/>
                <a:latin typeface="+mn-lt"/>
                <a:ea typeface="+mn-ea"/>
                <a:cs typeface="+mn-cs"/>
              </a:rPr>
              <a:t>passer</a:t>
            </a:r>
            <a:r>
              <a:rPr lang="de-CH" sz="1100" b="0" i="0" kern="1200" dirty="0">
                <a:solidFill>
                  <a:schemeClr val="tx1"/>
                </a:solidFill>
                <a:effectLst/>
                <a:latin typeface="+mn-lt"/>
                <a:ea typeface="+mn-ea"/>
                <a:cs typeface="+mn-cs"/>
              </a:rPr>
              <a:t>.</a:t>
            </a:r>
          </a:p>
          <a:p>
            <a:pPr fontAlgn="t"/>
            <a:endParaRPr lang="de-CH" sz="1100" b="0" i="0" kern="1200" dirty="0">
              <a:solidFill>
                <a:schemeClr val="tx1"/>
              </a:solidFill>
              <a:effectLst/>
              <a:latin typeface="+mn-lt"/>
              <a:ea typeface="+mn-ea"/>
              <a:cs typeface="+mn-cs"/>
            </a:endParaRPr>
          </a:p>
          <a:p>
            <a:pPr fontAlgn="t"/>
            <a:r>
              <a:rPr lang="de-CH" sz="1100" b="1" i="0" kern="1200" dirty="0" err="1">
                <a:solidFill>
                  <a:schemeClr val="tx1"/>
                </a:solidFill>
                <a:effectLst/>
                <a:latin typeface="+mn-lt"/>
                <a:ea typeface="+mn-ea"/>
                <a:cs typeface="+mn-cs"/>
              </a:rPr>
              <a:t>Présentation</a:t>
            </a:r>
            <a:r>
              <a:rPr lang="de-CH" sz="1100" b="1" i="0" kern="1200" dirty="0">
                <a:solidFill>
                  <a:schemeClr val="tx1"/>
                </a:solidFill>
                <a:effectLst/>
                <a:latin typeface="+mn-lt"/>
                <a:ea typeface="+mn-ea"/>
                <a:cs typeface="+mn-cs"/>
              </a:rPr>
              <a:t> :</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instruments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développés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dans</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cadre</a:t>
            </a:r>
            <a:r>
              <a:rPr lang="de-CH" sz="1100" b="0" i="0" kern="1200" dirty="0">
                <a:solidFill>
                  <a:schemeClr val="tx1"/>
                </a:solidFill>
                <a:effectLst/>
                <a:latin typeface="+mn-lt"/>
                <a:ea typeface="+mn-ea"/>
                <a:cs typeface="+mn-cs"/>
              </a:rPr>
              <a:t> du </a:t>
            </a:r>
            <a:r>
              <a:rPr lang="de-CH" sz="1100" b="0" i="0" kern="1200" dirty="0" err="1">
                <a:solidFill>
                  <a:schemeClr val="tx1"/>
                </a:solidFill>
                <a:effectLst/>
                <a:latin typeface="+mn-lt"/>
                <a:ea typeface="+mn-ea"/>
                <a:cs typeface="+mn-cs"/>
              </a:rPr>
              <a:t>projet</a:t>
            </a:r>
            <a:r>
              <a:rPr lang="de-CH" sz="1100" b="0" i="0" kern="1200" dirty="0">
                <a:solidFill>
                  <a:schemeClr val="tx1"/>
                </a:solidFill>
                <a:effectLst/>
                <a:latin typeface="+mn-lt"/>
                <a:ea typeface="+mn-ea"/>
                <a:cs typeface="+mn-cs"/>
              </a:rPr>
              <a:t> TRIAGO </a:t>
            </a:r>
            <a:r>
              <a:rPr lang="de-CH" sz="1100" b="0" i="0" kern="1200" dirty="0" err="1">
                <a:solidFill>
                  <a:schemeClr val="tx1"/>
                </a:solidFill>
                <a:effectLst/>
                <a:latin typeface="+mn-lt"/>
                <a:ea typeface="+mn-ea"/>
                <a:cs typeface="+mn-cs"/>
              </a:rPr>
              <a:t>couvrent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quatre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domaines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compétences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base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suivants</a:t>
            </a:r>
            <a:r>
              <a:rPr lang="de-CH" sz="1100" b="0" i="0" kern="1200" dirty="0">
                <a:solidFill>
                  <a:schemeClr val="tx1"/>
                </a:solidFill>
                <a:effectLst/>
                <a:latin typeface="+mn-lt"/>
                <a:ea typeface="+mn-ea"/>
                <a:cs typeface="+mn-cs"/>
              </a:rPr>
              <a:t> : la </a:t>
            </a:r>
            <a:r>
              <a:rPr lang="de-CH" sz="1100" b="0" i="0" kern="1200" dirty="0" err="1">
                <a:solidFill>
                  <a:schemeClr val="tx1"/>
                </a:solidFill>
                <a:effectLst/>
                <a:latin typeface="+mn-lt"/>
                <a:ea typeface="+mn-ea"/>
                <a:cs typeface="+mn-cs"/>
              </a:rPr>
              <a:t>lecture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l’écriture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mathématiques</a:t>
            </a:r>
            <a:r>
              <a:rPr lang="de-CH" sz="1100" b="0" i="0" kern="1200" dirty="0">
                <a:solidFill>
                  <a:schemeClr val="tx1"/>
                </a:solidFill>
                <a:effectLst/>
                <a:latin typeface="+mn-lt"/>
                <a:ea typeface="+mn-ea"/>
                <a:cs typeface="+mn-cs"/>
              </a:rPr>
              <a:t> et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TIC. Pour le </a:t>
            </a:r>
            <a:r>
              <a:rPr lang="de-CH" sz="1100" b="0" i="0" kern="1200" dirty="0" err="1">
                <a:solidFill>
                  <a:schemeClr val="tx1"/>
                </a:solidFill>
                <a:effectLst/>
                <a:latin typeface="+mn-lt"/>
                <a:ea typeface="+mn-ea"/>
                <a:cs typeface="+mn-cs"/>
              </a:rPr>
              <a:t>domaine</a:t>
            </a:r>
            <a:r>
              <a:rPr lang="de-CH" sz="1100" b="0" i="0" kern="1200" dirty="0">
                <a:solidFill>
                  <a:schemeClr val="tx1"/>
                </a:solidFill>
                <a:effectLst/>
                <a:latin typeface="+mn-lt"/>
                <a:ea typeface="+mn-ea"/>
                <a:cs typeface="+mn-cs"/>
              </a:rPr>
              <a:t> de la </a:t>
            </a:r>
            <a:r>
              <a:rPr lang="de-CH" sz="1100" b="0" i="0" kern="1200" dirty="0" err="1">
                <a:solidFill>
                  <a:schemeClr val="tx1"/>
                </a:solidFill>
                <a:effectLst/>
                <a:latin typeface="+mn-lt"/>
                <a:ea typeface="+mn-ea"/>
                <a:cs typeface="+mn-cs"/>
              </a:rPr>
              <a:t>communication</a:t>
            </a:r>
            <a:r>
              <a:rPr lang="de-CH" sz="1100" b="0" i="0" kern="1200" dirty="0">
                <a:solidFill>
                  <a:schemeClr val="tx1"/>
                </a:solidFill>
                <a:effectLst/>
                <a:latin typeface="+mn-lt"/>
                <a:ea typeface="+mn-ea"/>
                <a:cs typeface="+mn-cs"/>
              </a:rPr>
              <a:t> orale, </a:t>
            </a:r>
            <a:r>
              <a:rPr lang="de-CH" sz="1100" b="0" i="0" kern="1200" dirty="0" err="1">
                <a:solidFill>
                  <a:schemeClr val="tx1"/>
                </a:solidFill>
                <a:effectLst/>
                <a:latin typeface="+mn-lt"/>
                <a:ea typeface="+mn-ea"/>
                <a:cs typeface="+mn-cs"/>
              </a:rPr>
              <a:t>une</a:t>
            </a:r>
            <a:r>
              <a:rPr lang="de-CH" sz="1100" b="0" i="0" kern="1200" dirty="0">
                <a:solidFill>
                  <a:schemeClr val="tx1"/>
                </a:solidFill>
                <a:effectLst/>
                <a:latin typeface="+mn-lt"/>
                <a:ea typeface="+mn-ea"/>
                <a:cs typeface="+mn-cs"/>
              </a:rPr>
              <a:t> liste de </a:t>
            </a:r>
            <a:r>
              <a:rPr lang="de-CH" sz="1100" b="0" i="0" kern="1200" dirty="0" err="1">
                <a:solidFill>
                  <a:schemeClr val="tx1"/>
                </a:solidFill>
                <a:effectLst/>
                <a:latin typeface="+mn-lt"/>
                <a:ea typeface="+mn-ea"/>
                <a:cs typeface="+mn-cs"/>
              </a:rPr>
              <a:t>liens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vers</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instruments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déjà</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éprouvés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est</a:t>
            </a:r>
            <a:r>
              <a:rPr lang="de-CH" sz="1100" b="0" i="0" kern="1200" dirty="0">
                <a:solidFill>
                  <a:schemeClr val="tx1"/>
                </a:solidFill>
                <a:effectLst/>
                <a:latin typeface="+mn-lt"/>
                <a:ea typeface="+mn-ea"/>
                <a:cs typeface="+mn-cs"/>
              </a:rPr>
              <a:t> disponible </a:t>
            </a:r>
            <a:r>
              <a:rPr lang="de-CH" sz="1100" b="0" i="0" kern="1200" dirty="0" err="1">
                <a:solidFill>
                  <a:schemeClr val="tx1"/>
                </a:solidFill>
                <a:effectLst/>
                <a:latin typeface="+mn-lt"/>
                <a:ea typeface="+mn-ea"/>
                <a:cs typeface="+mn-cs"/>
              </a:rPr>
              <a:t>sur</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site</a:t>
            </a:r>
            <a:r>
              <a:rPr lang="de-CH" sz="1100" b="0" i="0" kern="1200" dirty="0">
                <a:solidFill>
                  <a:schemeClr val="tx1"/>
                </a:solidFill>
                <a:effectLst/>
                <a:latin typeface="+mn-lt"/>
                <a:ea typeface="+mn-ea"/>
                <a:cs typeface="+mn-cs"/>
              </a:rPr>
              <a:t> TRIAGO (https://www.kompetence.ch/fr/evaluation-des-competences-de-base/)</a:t>
            </a:r>
          </a:p>
          <a:p>
            <a:pPr fontAlgn="t"/>
            <a:r>
              <a:rPr lang="de-CH" sz="1100" b="0" i="0" kern="1200" dirty="0" err="1">
                <a:solidFill>
                  <a:schemeClr val="tx1"/>
                </a:solidFill>
                <a:effectLst/>
                <a:latin typeface="+mn-lt"/>
                <a:ea typeface="+mn-ea"/>
                <a:cs typeface="+mn-cs"/>
              </a:rPr>
              <a:t>L’évaluation</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compétences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base</a:t>
            </a:r>
            <a:r>
              <a:rPr lang="de-CH" sz="1100" b="0" i="0" kern="1200" dirty="0">
                <a:solidFill>
                  <a:schemeClr val="tx1"/>
                </a:solidFill>
                <a:effectLst/>
                <a:latin typeface="+mn-lt"/>
                <a:ea typeface="+mn-ea"/>
                <a:cs typeface="+mn-cs"/>
              </a:rPr>
              <a:t> se </a:t>
            </a:r>
            <a:r>
              <a:rPr lang="de-CH" sz="1100" b="0" i="0" kern="1200" dirty="0" err="1">
                <a:solidFill>
                  <a:schemeClr val="tx1"/>
                </a:solidFill>
                <a:effectLst/>
                <a:latin typeface="+mn-lt"/>
                <a:ea typeface="+mn-ea"/>
                <a:cs typeface="+mn-cs"/>
              </a:rPr>
              <a:t>compose</a:t>
            </a:r>
            <a:r>
              <a:rPr lang="de-CH" sz="1100" b="0" i="0" kern="1200" dirty="0">
                <a:solidFill>
                  <a:schemeClr val="tx1"/>
                </a:solidFill>
                <a:effectLst/>
                <a:latin typeface="+mn-lt"/>
                <a:ea typeface="+mn-ea"/>
                <a:cs typeface="+mn-cs"/>
              </a:rPr>
              <a:t> de deux </a:t>
            </a:r>
            <a:r>
              <a:rPr lang="de-CH" sz="1100" b="0" i="0" kern="1200" dirty="0" err="1">
                <a:solidFill>
                  <a:schemeClr val="tx1"/>
                </a:solidFill>
                <a:effectLst/>
                <a:latin typeface="+mn-lt"/>
                <a:ea typeface="+mn-ea"/>
                <a:cs typeface="+mn-cs"/>
              </a:rPr>
              <a:t>instruments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complémentaires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pouvant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être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utilisés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manière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successive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mais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aussi</a:t>
            </a:r>
            <a:r>
              <a:rPr lang="de-CH" sz="1100" b="0" i="0" kern="1200" dirty="0">
                <a:solidFill>
                  <a:schemeClr val="tx1"/>
                </a:solidFill>
                <a:effectLst/>
                <a:latin typeface="+mn-lt"/>
                <a:ea typeface="+mn-ea"/>
                <a:cs typeface="+mn-cs"/>
              </a:rPr>
              <a:t> de façon </a:t>
            </a:r>
            <a:r>
              <a:rPr lang="de-CH" sz="1100" b="0" i="0" kern="1200" dirty="0" err="1">
                <a:solidFill>
                  <a:schemeClr val="tx1"/>
                </a:solidFill>
                <a:effectLst/>
                <a:latin typeface="+mn-lt"/>
                <a:ea typeface="+mn-ea"/>
                <a:cs typeface="+mn-cs"/>
              </a:rPr>
              <a:t>indépendante</a:t>
            </a:r>
            <a:r>
              <a:rPr lang="de-CH" sz="1100" b="0" i="0" kern="1200" dirty="0">
                <a:solidFill>
                  <a:schemeClr val="tx1"/>
                </a:solidFill>
                <a:effectLst/>
                <a:latin typeface="+mn-lt"/>
                <a:ea typeface="+mn-ea"/>
                <a:cs typeface="+mn-cs"/>
              </a:rPr>
              <a:t> : </a:t>
            </a:r>
            <a:r>
              <a:rPr lang="de-CH" sz="1100" b="0" i="0" kern="1200" dirty="0" err="1">
                <a:solidFill>
                  <a:schemeClr val="tx1"/>
                </a:solidFill>
                <a:effectLst/>
                <a:latin typeface="+mn-lt"/>
                <a:ea typeface="+mn-ea"/>
                <a:cs typeface="+mn-cs"/>
              </a:rPr>
              <a:t>un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jeu</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cartes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comprenant</a:t>
            </a:r>
            <a:r>
              <a:rPr lang="de-CH" sz="1100" b="0" i="0" kern="1200" dirty="0">
                <a:solidFill>
                  <a:schemeClr val="tx1"/>
                </a:solidFill>
                <a:effectLst/>
                <a:latin typeface="+mn-lt"/>
                <a:ea typeface="+mn-ea"/>
                <a:cs typeface="+mn-cs"/>
              </a:rPr>
              <a:t> des auto-</a:t>
            </a:r>
            <a:r>
              <a:rPr lang="de-CH" sz="1100" b="0" i="0" kern="1200" dirty="0" err="1">
                <a:solidFill>
                  <a:schemeClr val="tx1"/>
                </a:solidFill>
                <a:effectLst/>
                <a:latin typeface="+mn-lt"/>
                <a:ea typeface="+mn-ea"/>
                <a:cs typeface="+mn-cs"/>
              </a:rPr>
              <a:t>évaluations</a:t>
            </a:r>
            <a:r>
              <a:rPr lang="de-CH" sz="1100" b="0" i="0" kern="1200" dirty="0">
                <a:solidFill>
                  <a:schemeClr val="tx1"/>
                </a:solidFill>
                <a:effectLst/>
                <a:latin typeface="+mn-lt"/>
                <a:ea typeface="+mn-ea"/>
                <a:cs typeface="+mn-cs"/>
              </a:rPr>
              <a:t> et des </a:t>
            </a:r>
            <a:r>
              <a:rPr lang="de-CH" sz="1100" b="0" i="0" kern="1200" dirty="0" err="1">
                <a:solidFill>
                  <a:schemeClr val="tx1"/>
                </a:solidFill>
                <a:effectLst/>
                <a:latin typeface="+mn-lt"/>
                <a:ea typeface="+mn-ea"/>
                <a:cs typeface="+mn-cs"/>
              </a:rPr>
              <a:t>tâches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d’évaluation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ainsi</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qu’une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évaluation</a:t>
            </a:r>
            <a:r>
              <a:rPr lang="de-CH" sz="1100" b="0" i="0" kern="1200" dirty="0">
                <a:solidFill>
                  <a:schemeClr val="tx1"/>
                </a:solidFill>
                <a:effectLst/>
                <a:latin typeface="+mn-lt"/>
                <a:ea typeface="+mn-ea"/>
                <a:cs typeface="+mn-cs"/>
              </a:rPr>
              <a:t> en </a:t>
            </a:r>
            <a:r>
              <a:rPr lang="de-CH" sz="1100" b="0" i="0" kern="1200" dirty="0" err="1">
                <a:solidFill>
                  <a:schemeClr val="tx1"/>
                </a:solidFill>
                <a:effectLst/>
                <a:latin typeface="+mn-lt"/>
                <a:ea typeface="+mn-ea"/>
                <a:cs typeface="+mn-cs"/>
              </a:rPr>
              <a:t>ligne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avec</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exercices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numériques</a:t>
            </a:r>
            <a:r>
              <a:rPr lang="de-CH" sz="1100" b="0" i="0" kern="1200" dirty="0">
                <a:solidFill>
                  <a:schemeClr val="tx1"/>
                </a:solidFill>
                <a:effectLst/>
                <a:latin typeface="+mn-lt"/>
                <a:ea typeface="+mn-ea"/>
                <a:cs typeface="+mn-cs"/>
              </a:rPr>
              <a:t>.</a:t>
            </a:r>
          </a:p>
          <a:p>
            <a:pPr fontAlgn="t"/>
            <a:r>
              <a:rPr lang="de-CH" sz="1100" b="0" i="0" kern="1200" dirty="0">
                <a:solidFill>
                  <a:schemeClr val="tx1"/>
                </a:solidFill>
                <a:effectLst/>
                <a:latin typeface="+mn-lt"/>
                <a:ea typeface="+mn-ea"/>
                <a:cs typeface="+mn-cs"/>
              </a:rPr>
              <a:t>Ces deux </a:t>
            </a:r>
            <a:r>
              <a:rPr lang="de-CH" sz="1100" b="0" i="0" kern="1200" dirty="0" err="1">
                <a:solidFill>
                  <a:schemeClr val="tx1"/>
                </a:solidFill>
                <a:effectLst/>
                <a:latin typeface="+mn-lt"/>
                <a:ea typeface="+mn-ea"/>
                <a:cs typeface="+mn-cs"/>
              </a:rPr>
              <a:t>instruments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sont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principalement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conçus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pour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une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utilisation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dans</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structures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formation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continue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ainsi</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dans</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contextes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conseil</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L’évaluation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détaillée</a:t>
            </a:r>
            <a:r>
              <a:rPr lang="de-CH" sz="1100" b="0" i="0" kern="1200" dirty="0">
                <a:solidFill>
                  <a:schemeClr val="tx1"/>
                </a:solidFill>
                <a:effectLst/>
                <a:latin typeface="+mn-lt"/>
                <a:ea typeface="+mn-ea"/>
                <a:cs typeface="+mn-cs"/>
              </a:rPr>
              <a:t> en </a:t>
            </a:r>
            <a:r>
              <a:rPr lang="de-CH" sz="1100" b="0" i="0" kern="1200" dirty="0" err="1">
                <a:solidFill>
                  <a:schemeClr val="tx1"/>
                </a:solidFill>
                <a:effectLst/>
                <a:latin typeface="+mn-lt"/>
                <a:ea typeface="+mn-ea"/>
                <a:cs typeface="+mn-cs"/>
              </a:rPr>
              <a:t>ligne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peut</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cas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échéant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être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réalisée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indépendamment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d’un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cadre</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conseil</a:t>
            </a:r>
            <a:r>
              <a:rPr lang="de-CH" sz="1100" b="0" i="0" kern="1200" dirty="0">
                <a:solidFill>
                  <a:schemeClr val="tx1"/>
                </a:solidFill>
                <a:effectLst/>
                <a:latin typeface="+mn-lt"/>
                <a:ea typeface="+mn-ea"/>
                <a:cs typeface="+mn-cs"/>
              </a:rPr>
              <a:t>.</a:t>
            </a:r>
          </a:p>
          <a:p>
            <a:endParaRPr lang="de-CH" dirty="0">
              <a:cs typeface="Arial"/>
            </a:endParaRPr>
          </a:p>
        </p:txBody>
      </p:sp>
      <p:sp>
        <p:nvSpPr>
          <p:cNvPr id="4" name="Foliennummernplatzhalter 3"/>
          <p:cNvSpPr>
            <a:spLocks noGrp="1"/>
          </p:cNvSpPr>
          <p:nvPr>
            <p:ph type="sldNum" sz="quarter" idx="5"/>
          </p:nvPr>
        </p:nvSpPr>
        <p:spPr/>
        <p:txBody>
          <a:bodyPr/>
          <a:lstStyle/>
          <a:p>
            <a:fld id="{83C81C81-E364-4366-A610-2DB15FF98538}" type="slidenum">
              <a:rPr lang="de-CH" smtClean="0"/>
              <a:pPr/>
              <a:t>4</a:t>
            </a:fld>
            <a:endParaRPr lang="de-CH" dirty="0"/>
          </a:p>
        </p:txBody>
      </p:sp>
    </p:spTree>
    <p:extLst>
      <p:ext uri="{BB962C8B-B14F-4D97-AF65-F5344CB8AC3E}">
        <p14:creationId xmlns:p14="http://schemas.microsoft.com/office/powerpoint/2010/main" val="2820331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t"/>
            <a:r>
              <a:rPr lang="de-CH" sz="1100" b="1" i="0" kern="1200" dirty="0">
                <a:solidFill>
                  <a:schemeClr val="tx1"/>
                </a:solidFill>
                <a:effectLst/>
                <a:latin typeface="+mn-lt"/>
                <a:ea typeface="+mn-ea"/>
                <a:cs typeface="+mn-cs"/>
              </a:rPr>
              <a:t>Remarque :</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matériel</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complémentaire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est</a:t>
            </a:r>
            <a:r>
              <a:rPr lang="de-CH" sz="1100" b="0" i="0" kern="1200" dirty="0">
                <a:solidFill>
                  <a:schemeClr val="tx1"/>
                </a:solidFill>
                <a:effectLst/>
                <a:latin typeface="+mn-lt"/>
                <a:ea typeface="+mn-ea"/>
                <a:cs typeface="+mn-cs"/>
              </a:rPr>
              <a:t> disponible </a:t>
            </a:r>
            <a:r>
              <a:rPr lang="de-CH" sz="1100" b="0" i="0" kern="1200" dirty="0" err="1">
                <a:solidFill>
                  <a:schemeClr val="tx1"/>
                </a:solidFill>
                <a:effectLst/>
                <a:latin typeface="+mn-lt"/>
                <a:ea typeface="+mn-ea"/>
                <a:cs typeface="+mn-cs"/>
              </a:rPr>
              <a:t>sur</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site</a:t>
            </a:r>
            <a:r>
              <a:rPr lang="de-CH" sz="1100" b="0" i="0" kern="1200" dirty="0">
                <a:solidFill>
                  <a:schemeClr val="tx1"/>
                </a:solidFill>
                <a:effectLst/>
                <a:latin typeface="+mn-lt"/>
                <a:ea typeface="+mn-ea"/>
                <a:cs typeface="+mn-cs"/>
              </a:rPr>
              <a:t> https://www.kompetence.ch/fr/evaluation-des-competences-de-base</a:t>
            </a:r>
          </a:p>
          <a:p>
            <a:pPr fontAlgn="t"/>
            <a:r>
              <a:rPr lang="de-CH" sz="1100" b="1" i="0" kern="1200" dirty="0" err="1">
                <a:solidFill>
                  <a:schemeClr val="tx1"/>
                </a:solidFill>
                <a:effectLst/>
                <a:latin typeface="+mn-lt"/>
                <a:ea typeface="+mn-ea"/>
                <a:cs typeface="+mn-cs"/>
              </a:rPr>
              <a:t>Présentation</a:t>
            </a:r>
            <a:r>
              <a:rPr lang="de-CH" sz="1100" b="1" i="0" kern="1200" dirty="0">
                <a:solidFill>
                  <a:schemeClr val="tx1"/>
                </a:solidFill>
                <a:effectLst/>
                <a:latin typeface="+mn-lt"/>
                <a:ea typeface="+mn-ea"/>
                <a:cs typeface="+mn-cs"/>
              </a:rPr>
              <a:t> :</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jeu</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cartes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est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un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instrument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facile</a:t>
            </a:r>
            <a:r>
              <a:rPr lang="de-CH" sz="1100" b="0" i="0" kern="1200" dirty="0">
                <a:solidFill>
                  <a:schemeClr val="tx1"/>
                </a:solidFill>
                <a:effectLst/>
                <a:latin typeface="+mn-lt"/>
                <a:ea typeface="+mn-ea"/>
                <a:cs typeface="+mn-cs"/>
              </a:rPr>
              <a:t> à </a:t>
            </a:r>
            <a:r>
              <a:rPr lang="de-CH" sz="1100" b="0" i="0" kern="1200" dirty="0" err="1">
                <a:solidFill>
                  <a:schemeClr val="tx1"/>
                </a:solidFill>
                <a:effectLst/>
                <a:latin typeface="+mn-lt"/>
                <a:ea typeface="+mn-ea"/>
                <a:cs typeface="+mn-cs"/>
              </a:rPr>
              <a:t>utiliser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accessible</a:t>
            </a:r>
            <a:r>
              <a:rPr lang="de-CH" sz="1100" b="0" i="0" kern="1200" dirty="0">
                <a:solidFill>
                  <a:schemeClr val="tx1"/>
                </a:solidFill>
                <a:effectLst/>
                <a:latin typeface="+mn-lt"/>
                <a:ea typeface="+mn-ea"/>
                <a:cs typeface="+mn-cs"/>
              </a:rPr>
              <a:t> et </a:t>
            </a:r>
            <a:r>
              <a:rPr lang="de-CH" sz="1100" b="0" i="0" kern="1200" dirty="0" err="1">
                <a:solidFill>
                  <a:schemeClr val="tx1"/>
                </a:solidFill>
                <a:effectLst/>
                <a:latin typeface="+mn-lt"/>
                <a:ea typeface="+mn-ea"/>
                <a:cs typeface="+mn-cs"/>
              </a:rPr>
              <a:t>sans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caractère</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test</a:t>
            </a:r>
            <a:r>
              <a:rPr lang="de-CH" sz="1100" b="0" i="0" kern="1200" dirty="0">
                <a:solidFill>
                  <a:schemeClr val="tx1"/>
                </a:solidFill>
                <a:effectLst/>
                <a:latin typeface="+mn-lt"/>
                <a:ea typeface="+mn-ea"/>
                <a:cs typeface="+mn-cs"/>
              </a:rPr>
              <a:t>. Il </a:t>
            </a:r>
            <a:r>
              <a:rPr lang="de-CH" sz="1100" b="0" i="0" kern="1200" dirty="0" err="1">
                <a:solidFill>
                  <a:schemeClr val="tx1"/>
                </a:solidFill>
                <a:effectLst/>
                <a:latin typeface="+mn-lt"/>
                <a:ea typeface="+mn-ea"/>
                <a:cs typeface="+mn-cs"/>
              </a:rPr>
              <a:t>vise</a:t>
            </a:r>
            <a:r>
              <a:rPr lang="de-CH" sz="1100" b="0" i="0" kern="1200" dirty="0">
                <a:solidFill>
                  <a:schemeClr val="tx1"/>
                </a:solidFill>
                <a:effectLst/>
                <a:latin typeface="+mn-lt"/>
                <a:ea typeface="+mn-ea"/>
                <a:cs typeface="+mn-cs"/>
              </a:rPr>
              <a:t> à </a:t>
            </a:r>
            <a:r>
              <a:rPr lang="de-CH" sz="1100" b="0" i="0" kern="1200" dirty="0" err="1">
                <a:solidFill>
                  <a:schemeClr val="tx1"/>
                </a:solidFill>
                <a:effectLst/>
                <a:latin typeface="+mn-lt"/>
                <a:ea typeface="+mn-ea"/>
                <a:cs typeface="+mn-cs"/>
              </a:rPr>
              <a:t>susciter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un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échange</a:t>
            </a:r>
            <a:r>
              <a:rPr lang="de-CH" sz="1100" b="0" i="0" kern="1200" dirty="0">
                <a:solidFill>
                  <a:schemeClr val="tx1"/>
                </a:solidFill>
                <a:effectLst/>
                <a:latin typeface="+mn-lt"/>
                <a:ea typeface="+mn-ea"/>
                <a:cs typeface="+mn-cs"/>
              </a:rPr>
              <a:t> entre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personnes</a:t>
            </a:r>
            <a:r>
              <a:rPr lang="de-CH" sz="1100" b="0" i="0" kern="1200" dirty="0">
                <a:solidFill>
                  <a:schemeClr val="tx1"/>
                </a:solidFill>
                <a:effectLst/>
                <a:latin typeface="+mn-lt"/>
                <a:ea typeface="+mn-ea"/>
                <a:cs typeface="+mn-cs"/>
              </a:rPr>
              <a:t> en </a:t>
            </a:r>
            <a:r>
              <a:rPr lang="de-CH" sz="1100" b="0" i="0" kern="1200" dirty="0" err="1">
                <a:solidFill>
                  <a:schemeClr val="tx1"/>
                </a:solidFill>
                <a:effectLst/>
                <a:latin typeface="+mn-lt"/>
                <a:ea typeface="+mn-ea"/>
                <a:cs typeface="+mn-cs"/>
              </a:rPr>
              <a:t>charge</a:t>
            </a:r>
            <a:r>
              <a:rPr lang="de-CH" sz="1100" b="0" i="0" kern="1200" dirty="0">
                <a:solidFill>
                  <a:schemeClr val="tx1"/>
                </a:solidFill>
                <a:effectLst/>
                <a:latin typeface="+mn-lt"/>
                <a:ea typeface="+mn-ea"/>
                <a:cs typeface="+mn-cs"/>
              </a:rPr>
              <a:t> du </a:t>
            </a:r>
            <a:r>
              <a:rPr lang="de-CH" sz="1100" b="0" i="0" kern="1200" dirty="0" err="1">
                <a:solidFill>
                  <a:schemeClr val="tx1"/>
                </a:solidFill>
                <a:effectLst/>
                <a:latin typeface="+mn-lt"/>
                <a:ea typeface="+mn-ea"/>
                <a:cs typeface="+mn-cs"/>
              </a:rPr>
              <a:t>conseil</a:t>
            </a:r>
            <a:r>
              <a:rPr lang="de-CH" sz="1100" b="0" i="0" kern="1200" dirty="0">
                <a:solidFill>
                  <a:schemeClr val="tx1"/>
                </a:solidFill>
                <a:effectLst/>
                <a:latin typeface="+mn-lt"/>
                <a:ea typeface="+mn-ea"/>
                <a:cs typeface="+mn-cs"/>
              </a:rPr>
              <a:t> et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adultes </a:t>
            </a:r>
            <a:r>
              <a:rPr lang="de-CH" sz="1100" b="0" i="0" kern="1200" dirty="0" err="1">
                <a:solidFill>
                  <a:schemeClr val="tx1"/>
                </a:solidFill>
                <a:effectLst/>
                <a:latin typeface="+mn-lt"/>
                <a:ea typeface="+mn-ea"/>
                <a:cs typeface="+mn-cs"/>
              </a:rPr>
              <a:t>ayant</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besoins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formation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autour</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compétences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base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déjà</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acquises</a:t>
            </a:r>
            <a:r>
              <a:rPr lang="de-CH" sz="1100" b="0" i="0" kern="1200" dirty="0">
                <a:solidFill>
                  <a:schemeClr val="tx1"/>
                </a:solidFill>
                <a:effectLst/>
                <a:latin typeface="+mn-lt"/>
                <a:ea typeface="+mn-ea"/>
                <a:cs typeface="+mn-cs"/>
              </a:rPr>
              <a:t> et de </a:t>
            </a:r>
            <a:r>
              <a:rPr lang="de-CH" sz="1100" b="0" i="0" kern="1200" dirty="0" err="1">
                <a:solidFill>
                  <a:schemeClr val="tx1"/>
                </a:solidFill>
                <a:effectLst/>
                <a:latin typeface="+mn-lt"/>
                <a:ea typeface="+mn-ea"/>
                <a:cs typeface="+mn-cs"/>
              </a:rPr>
              <a:t>celles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restant</a:t>
            </a:r>
            <a:r>
              <a:rPr lang="de-CH" sz="1100" b="0" i="0" kern="1200" dirty="0">
                <a:solidFill>
                  <a:schemeClr val="tx1"/>
                </a:solidFill>
                <a:effectLst/>
                <a:latin typeface="+mn-lt"/>
                <a:ea typeface="+mn-ea"/>
                <a:cs typeface="+mn-cs"/>
              </a:rPr>
              <a:t> à </a:t>
            </a:r>
            <a:r>
              <a:rPr lang="de-CH" sz="1100" b="0" i="0" kern="1200" dirty="0" err="1">
                <a:solidFill>
                  <a:schemeClr val="tx1"/>
                </a:solidFill>
                <a:effectLst/>
                <a:latin typeface="+mn-lt"/>
                <a:ea typeface="+mn-ea"/>
                <a:cs typeface="+mn-cs"/>
              </a:rPr>
              <a:t>développer</a:t>
            </a:r>
            <a:r>
              <a:rPr lang="de-CH" sz="1100" b="0" i="0" kern="1200" dirty="0">
                <a:solidFill>
                  <a:schemeClr val="tx1"/>
                </a:solidFill>
                <a:effectLst/>
                <a:latin typeface="+mn-lt"/>
                <a:ea typeface="+mn-ea"/>
                <a:cs typeface="+mn-cs"/>
              </a:rPr>
              <a:t>. Il </a:t>
            </a:r>
            <a:r>
              <a:rPr lang="de-CH" sz="1100" b="0" i="0" kern="1200" dirty="0" err="1">
                <a:solidFill>
                  <a:schemeClr val="tx1"/>
                </a:solidFill>
                <a:effectLst/>
                <a:latin typeface="+mn-lt"/>
                <a:ea typeface="+mn-ea"/>
                <a:cs typeface="+mn-cs"/>
              </a:rPr>
              <a:t>peut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être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utilisé</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manière</a:t>
            </a:r>
            <a:r>
              <a:rPr lang="de-CH" sz="1100" b="0" i="0" kern="1200" dirty="0">
                <a:solidFill>
                  <a:schemeClr val="tx1"/>
                </a:solidFill>
                <a:effectLst/>
                <a:latin typeface="+mn-lt"/>
                <a:ea typeface="+mn-ea"/>
                <a:cs typeface="+mn-cs"/>
              </a:rPr>
              <a:t> flexible, en </a:t>
            </a:r>
            <a:r>
              <a:rPr lang="de-CH" sz="1100" b="0" i="0" kern="1200" dirty="0" err="1">
                <a:solidFill>
                  <a:schemeClr val="tx1"/>
                </a:solidFill>
                <a:effectLst/>
                <a:latin typeface="+mn-lt"/>
                <a:ea typeface="+mn-ea"/>
                <a:cs typeface="+mn-cs"/>
              </a:rPr>
              <a:t>fonction</a:t>
            </a:r>
            <a:r>
              <a:rPr lang="de-CH" sz="1100" b="0" i="0" kern="1200" dirty="0">
                <a:solidFill>
                  <a:schemeClr val="tx1"/>
                </a:solidFill>
                <a:effectLst/>
                <a:latin typeface="+mn-lt"/>
                <a:ea typeface="+mn-ea"/>
                <a:cs typeface="+mn-cs"/>
              </a:rPr>
              <a:t> de la </a:t>
            </a:r>
            <a:r>
              <a:rPr lang="de-CH" sz="1100" b="0" i="0" kern="1200" dirty="0" err="1">
                <a:solidFill>
                  <a:schemeClr val="tx1"/>
                </a:solidFill>
                <a:effectLst/>
                <a:latin typeface="+mn-lt"/>
                <a:ea typeface="+mn-ea"/>
                <a:cs typeface="+mn-cs"/>
              </a:rPr>
              <a:t>situation</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conseil</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Une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évaluation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peut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être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réalisée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pour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chaque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domaine</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compétences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base</a:t>
            </a:r>
            <a:r>
              <a:rPr lang="de-CH" sz="1100" b="0" i="0" kern="1200" dirty="0">
                <a:solidFill>
                  <a:schemeClr val="tx1"/>
                </a:solidFill>
                <a:effectLst/>
                <a:latin typeface="+mn-lt"/>
                <a:ea typeface="+mn-ea"/>
                <a:cs typeface="+mn-cs"/>
              </a:rPr>
              <a:t> en </a:t>
            </a:r>
            <a:r>
              <a:rPr lang="de-CH" sz="1100" b="0" i="0" kern="1200" dirty="0" err="1">
                <a:solidFill>
                  <a:schemeClr val="tx1"/>
                </a:solidFill>
                <a:effectLst/>
                <a:latin typeface="+mn-lt"/>
                <a:ea typeface="+mn-ea"/>
                <a:cs typeface="+mn-cs"/>
              </a:rPr>
              <a:t>environ</a:t>
            </a:r>
            <a:r>
              <a:rPr lang="de-CH" sz="1100" b="0" i="0" kern="1200" dirty="0">
                <a:solidFill>
                  <a:schemeClr val="tx1"/>
                </a:solidFill>
                <a:effectLst/>
                <a:latin typeface="+mn-lt"/>
                <a:ea typeface="+mn-ea"/>
                <a:cs typeface="+mn-cs"/>
              </a:rPr>
              <a:t> 15 </a:t>
            </a:r>
            <a:r>
              <a:rPr lang="de-CH" sz="1100" b="0" i="0" kern="1200" dirty="0" err="1">
                <a:solidFill>
                  <a:schemeClr val="tx1"/>
                </a:solidFill>
                <a:effectLst/>
                <a:latin typeface="+mn-lt"/>
                <a:ea typeface="+mn-ea"/>
                <a:cs typeface="+mn-cs"/>
              </a:rPr>
              <a:t>minutes</a:t>
            </a:r>
            <a:r>
              <a:rPr lang="de-CH" sz="1100" b="0" i="0" kern="1200" dirty="0">
                <a:solidFill>
                  <a:schemeClr val="tx1"/>
                </a:solidFill>
                <a:effectLst/>
                <a:latin typeface="+mn-lt"/>
                <a:ea typeface="+mn-ea"/>
                <a:cs typeface="+mn-cs"/>
              </a:rPr>
              <a:t>.</a:t>
            </a:r>
          </a:p>
          <a:p>
            <a:pPr fontAlgn="t"/>
            <a:r>
              <a:rPr lang="de-CH" sz="1100" b="0" i="0" kern="1200" dirty="0">
                <a:solidFill>
                  <a:schemeClr val="tx1"/>
                </a:solidFill>
                <a:effectLst/>
                <a:latin typeface="+mn-lt"/>
                <a:ea typeface="+mn-ea"/>
                <a:cs typeface="+mn-cs"/>
              </a:rPr>
              <a:t>Les </a:t>
            </a:r>
            <a:r>
              <a:rPr lang="de-CH" sz="1100" b="0" i="0" kern="1200" dirty="0" err="1">
                <a:solidFill>
                  <a:schemeClr val="tx1"/>
                </a:solidFill>
                <a:effectLst/>
                <a:latin typeface="+mn-lt"/>
                <a:ea typeface="+mn-ea"/>
                <a:cs typeface="+mn-cs"/>
              </a:rPr>
              <a:t>quatre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domaines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compétences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base</a:t>
            </a:r>
            <a:r>
              <a:rPr lang="de-CH" sz="1100" b="0" i="0" kern="1200" dirty="0">
                <a:solidFill>
                  <a:schemeClr val="tx1"/>
                </a:solidFill>
                <a:effectLst/>
                <a:latin typeface="+mn-lt"/>
                <a:ea typeface="+mn-ea"/>
                <a:cs typeface="+mn-cs"/>
              </a:rPr>
              <a:t> se </a:t>
            </a:r>
            <a:r>
              <a:rPr lang="de-CH" sz="1100" b="0" i="0" kern="1200" dirty="0" err="1">
                <a:solidFill>
                  <a:schemeClr val="tx1"/>
                </a:solidFill>
                <a:effectLst/>
                <a:latin typeface="+mn-lt"/>
                <a:ea typeface="+mn-ea"/>
                <a:cs typeface="+mn-cs"/>
              </a:rPr>
              <a:t>distinguent</a:t>
            </a:r>
            <a:r>
              <a:rPr lang="de-CH" sz="1100" b="0" i="0" kern="1200" dirty="0">
                <a:solidFill>
                  <a:schemeClr val="tx1"/>
                </a:solidFill>
                <a:effectLst/>
                <a:latin typeface="+mn-lt"/>
                <a:ea typeface="+mn-ea"/>
                <a:cs typeface="+mn-cs"/>
              </a:rPr>
              <a:t> par </a:t>
            </a:r>
            <a:r>
              <a:rPr lang="de-CH" sz="1100" b="0" i="0" kern="1200" dirty="0" err="1">
                <a:solidFill>
                  <a:schemeClr val="tx1"/>
                </a:solidFill>
                <a:effectLst/>
                <a:latin typeface="+mn-lt"/>
                <a:ea typeface="+mn-ea"/>
                <a:cs typeface="+mn-cs"/>
              </a:rPr>
              <a:t>un</a:t>
            </a:r>
            <a:r>
              <a:rPr lang="de-CH" sz="1100" b="0" i="0" kern="1200" dirty="0">
                <a:solidFill>
                  <a:schemeClr val="tx1"/>
                </a:solidFill>
                <a:effectLst/>
                <a:latin typeface="+mn-lt"/>
                <a:ea typeface="+mn-ea"/>
                <a:cs typeface="+mn-cs"/>
              </a:rPr>
              <a:t> code </a:t>
            </a:r>
            <a:r>
              <a:rPr lang="de-CH" sz="1100" b="0" i="0" kern="1200" dirty="0" err="1">
                <a:solidFill>
                  <a:schemeClr val="tx1"/>
                </a:solidFill>
                <a:effectLst/>
                <a:latin typeface="+mn-lt"/>
                <a:ea typeface="+mn-ea"/>
                <a:cs typeface="+mn-cs"/>
              </a:rPr>
              <a:t>couleur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spécifique</a:t>
            </a:r>
            <a:r>
              <a:rPr lang="de-CH" sz="1100" b="0" i="0" kern="1200" dirty="0">
                <a:solidFill>
                  <a:schemeClr val="tx1"/>
                </a:solidFill>
                <a:effectLst/>
                <a:latin typeface="+mn-lt"/>
                <a:ea typeface="+mn-ea"/>
                <a:cs typeface="+mn-cs"/>
              </a:rPr>
              <a:t>. Pour </a:t>
            </a:r>
            <a:r>
              <a:rPr lang="de-CH" sz="1100" b="0" i="0" kern="1200" dirty="0" err="1">
                <a:solidFill>
                  <a:schemeClr val="tx1"/>
                </a:solidFill>
                <a:effectLst/>
                <a:latin typeface="+mn-lt"/>
                <a:ea typeface="+mn-ea"/>
                <a:cs typeface="+mn-cs"/>
              </a:rPr>
              <a:t>chaque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domaine</a:t>
            </a:r>
            <a:r>
              <a:rPr lang="de-CH" sz="1100" b="0" i="0" kern="1200" dirty="0">
                <a:solidFill>
                  <a:schemeClr val="tx1"/>
                </a:solidFill>
                <a:effectLst/>
                <a:latin typeface="+mn-lt"/>
                <a:ea typeface="+mn-ea"/>
                <a:cs typeface="+mn-cs"/>
              </a:rPr>
              <a:t>, 12 </a:t>
            </a:r>
            <a:r>
              <a:rPr lang="de-CH" sz="1100" b="0" i="0" kern="1200" dirty="0" err="1">
                <a:solidFill>
                  <a:schemeClr val="tx1"/>
                </a:solidFill>
                <a:effectLst/>
                <a:latin typeface="+mn-lt"/>
                <a:ea typeface="+mn-ea"/>
                <a:cs typeface="+mn-cs"/>
              </a:rPr>
              <a:t>cartes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sont</a:t>
            </a:r>
            <a:r>
              <a:rPr lang="de-CH" sz="1100" b="0" i="0" kern="1200" dirty="0">
                <a:solidFill>
                  <a:schemeClr val="tx1"/>
                </a:solidFill>
                <a:effectLst/>
                <a:latin typeface="+mn-lt"/>
                <a:ea typeface="+mn-ea"/>
                <a:cs typeface="+mn-cs"/>
              </a:rPr>
              <a:t> disponibles. Le </a:t>
            </a:r>
            <a:r>
              <a:rPr lang="de-CH" sz="1100" b="0" i="0" kern="1200" dirty="0" err="1">
                <a:solidFill>
                  <a:schemeClr val="tx1"/>
                </a:solidFill>
                <a:effectLst/>
                <a:latin typeface="+mn-lt"/>
                <a:ea typeface="+mn-ea"/>
                <a:cs typeface="+mn-cs"/>
              </a:rPr>
              <a:t>jeu</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est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structuré</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selon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trois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niveaux</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besoins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soutien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avec</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quatre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cartes</a:t>
            </a:r>
            <a:r>
              <a:rPr lang="de-CH" sz="1100" b="0" i="0" kern="1200" dirty="0">
                <a:solidFill>
                  <a:schemeClr val="tx1"/>
                </a:solidFill>
                <a:effectLst/>
                <a:latin typeface="+mn-lt"/>
                <a:ea typeface="+mn-ea"/>
                <a:cs typeface="+mn-cs"/>
              </a:rPr>
              <a:t> par </a:t>
            </a:r>
            <a:r>
              <a:rPr lang="de-CH" sz="1100" b="0" i="0" kern="1200" dirty="0" err="1">
                <a:solidFill>
                  <a:schemeClr val="tx1"/>
                </a:solidFill>
                <a:effectLst/>
                <a:latin typeface="+mn-lt"/>
                <a:ea typeface="+mn-ea"/>
                <a:cs typeface="+mn-cs"/>
              </a:rPr>
              <a:t>niveau</a:t>
            </a:r>
            <a:r>
              <a:rPr lang="de-CH" sz="1100" b="0" i="0" kern="1200" dirty="0">
                <a:solidFill>
                  <a:schemeClr val="tx1"/>
                </a:solidFill>
                <a:effectLst/>
                <a:latin typeface="+mn-lt"/>
                <a:ea typeface="+mn-ea"/>
                <a:cs typeface="+mn-cs"/>
              </a:rPr>
              <a:t>. Ces </a:t>
            </a:r>
            <a:r>
              <a:rPr lang="de-CH" sz="1100" b="0" i="0" kern="1200" dirty="0" err="1">
                <a:solidFill>
                  <a:schemeClr val="tx1"/>
                </a:solidFill>
                <a:effectLst/>
                <a:latin typeface="+mn-lt"/>
                <a:ea typeface="+mn-ea"/>
                <a:cs typeface="+mn-cs"/>
              </a:rPr>
              <a:t>quatre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cartes</a:t>
            </a:r>
            <a:r>
              <a:rPr lang="de-CH" sz="1100" b="0" i="0" kern="1200" dirty="0">
                <a:solidFill>
                  <a:schemeClr val="tx1"/>
                </a:solidFill>
                <a:effectLst/>
                <a:latin typeface="+mn-lt"/>
                <a:ea typeface="+mn-ea"/>
                <a:cs typeface="+mn-cs"/>
              </a:rPr>
              <a:t> se </a:t>
            </a:r>
            <a:r>
              <a:rPr lang="de-CH" sz="1100" b="0" i="0" kern="1200" dirty="0" err="1">
                <a:solidFill>
                  <a:schemeClr val="tx1"/>
                </a:solidFill>
                <a:effectLst/>
                <a:latin typeface="+mn-lt"/>
                <a:ea typeface="+mn-ea"/>
                <a:cs typeface="+mn-cs"/>
              </a:rPr>
              <a:t>composent</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trois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cartes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d’auto-évaluation</a:t>
            </a:r>
            <a:r>
              <a:rPr lang="de-CH" sz="1100" b="0" i="0" kern="1200" dirty="0">
                <a:solidFill>
                  <a:schemeClr val="tx1"/>
                </a:solidFill>
                <a:effectLst/>
                <a:latin typeface="+mn-lt"/>
                <a:ea typeface="+mn-ea"/>
                <a:cs typeface="+mn-cs"/>
              </a:rPr>
              <a:t> et </a:t>
            </a:r>
            <a:r>
              <a:rPr lang="de-CH" sz="1100" b="0" i="0" kern="1200" dirty="0" err="1">
                <a:solidFill>
                  <a:schemeClr val="tx1"/>
                </a:solidFill>
                <a:effectLst/>
                <a:latin typeface="+mn-lt"/>
                <a:ea typeface="+mn-ea"/>
                <a:cs typeface="+mn-cs"/>
              </a:rPr>
              <a:t>d’une</a:t>
            </a:r>
            <a:r>
              <a:rPr lang="de-CH" sz="1100" b="0" i="0" kern="1200" dirty="0">
                <a:solidFill>
                  <a:schemeClr val="tx1"/>
                </a:solidFill>
                <a:effectLst/>
                <a:latin typeface="+mn-lt"/>
                <a:ea typeface="+mn-ea"/>
                <a:cs typeface="+mn-cs"/>
              </a:rPr>
              <a:t> carte de </a:t>
            </a:r>
            <a:r>
              <a:rPr lang="de-CH" sz="1100" b="0" i="0" kern="1200" dirty="0" err="1">
                <a:solidFill>
                  <a:schemeClr val="tx1"/>
                </a:solidFill>
                <a:effectLst/>
                <a:latin typeface="+mn-lt"/>
                <a:ea typeface="+mn-ea"/>
                <a:cs typeface="+mn-cs"/>
              </a:rPr>
              <a:t>tâche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Cette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dernière</a:t>
            </a:r>
            <a:r>
              <a:rPr lang="de-CH" sz="1100" b="0" i="0" kern="1200" dirty="0">
                <a:solidFill>
                  <a:schemeClr val="tx1"/>
                </a:solidFill>
                <a:effectLst/>
                <a:latin typeface="+mn-lt"/>
                <a:ea typeface="+mn-ea"/>
                <a:cs typeface="+mn-cs"/>
              </a:rPr>
              <a:t> se </a:t>
            </a:r>
            <a:r>
              <a:rPr lang="de-CH" sz="1100" b="0" i="0" kern="1200" dirty="0" err="1">
                <a:solidFill>
                  <a:schemeClr val="tx1"/>
                </a:solidFill>
                <a:effectLst/>
                <a:latin typeface="+mn-lt"/>
                <a:ea typeface="+mn-ea"/>
                <a:cs typeface="+mn-cs"/>
              </a:rPr>
              <a:t>reconnaît</a:t>
            </a:r>
            <a:r>
              <a:rPr lang="de-CH" sz="1100" b="0" i="0" kern="1200" dirty="0">
                <a:solidFill>
                  <a:schemeClr val="tx1"/>
                </a:solidFill>
                <a:effectLst/>
                <a:latin typeface="+mn-lt"/>
                <a:ea typeface="+mn-ea"/>
                <a:cs typeface="+mn-cs"/>
              </a:rPr>
              <a:t> à la </a:t>
            </a:r>
            <a:r>
              <a:rPr lang="de-CH" sz="1100" b="0" i="0" kern="1200" dirty="0" err="1">
                <a:solidFill>
                  <a:schemeClr val="tx1"/>
                </a:solidFill>
                <a:effectLst/>
                <a:latin typeface="+mn-lt"/>
                <a:ea typeface="+mn-ea"/>
                <a:cs typeface="+mn-cs"/>
              </a:rPr>
              <a:t>coloration</a:t>
            </a:r>
            <a:r>
              <a:rPr lang="de-CH" sz="1100" b="0" i="0" kern="1200" dirty="0">
                <a:solidFill>
                  <a:schemeClr val="tx1"/>
                </a:solidFill>
                <a:effectLst/>
                <a:latin typeface="+mn-lt"/>
                <a:ea typeface="+mn-ea"/>
                <a:cs typeface="+mn-cs"/>
              </a:rPr>
              <a:t> plus </a:t>
            </a:r>
            <a:r>
              <a:rPr lang="de-CH" sz="1100" b="0" i="0" kern="1200" dirty="0" err="1">
                <a:solidFill>
                  <a:schemeClr val="tx1"/>
                </a:solidFill>
                <a:effectLst/>
                <a:latin typeface="+mn-lt"/>
                <a:ea typeface="+mn-ea"/>
                <a:cs typeface="+mn-cs"/>
              </a:rPr>
              <a:t>foncée</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l’instruction</a:t>
            </a:r>
            <a:r>
              <a:rPr lang="de-CH" sz="1100" b="0" i="0" kern="1200" dirty="0">
                <a:solidFill>
                  <a:schemeClr val="tx1"/>
                </a:solidFill>
                <a:effectLst/>
                <a:latin typeface="+mn-lt"/>
                <a:ea typeface="+mn-ea"/>
                <a:cs typeface="+mn-cs"/>
              </a:rPr>
              <a:t>.</a:t>
            </a:r>
          </a:p>
          <a:p>
            <a:pPr fontAlgn="t"/>
            <a:r>
              <a:rPr lang="de-CH" sz="1100" b="0" i="0" kern="1200" dirty="0">
                <a:solidFill>
                  <a:schemeClr val="tx1"/>
                </a:solidFill>
                <a:effectLst/>
                <a:latin typeface="+mn-lt"/>
                <a:ea typeface="+mn-ea"/>
                <a:cs typeface="+mn-cs"/>
              </a:rPr>
              <a:t>Les </a:t>
            </a:r>
            <a:r>
              <a:rPr lang="de-CH" sz="1100" b="0" i="0" kern="1200" dirty="0" err="1">
                <a:solidFill>
                  <a:schemeClr val="tx1"/>
                </a:solidFill>
                <a:effectLst/>
                <a:latin typeface="+mn-lt"/>
                <a:ea typeface="+mn-ea"/>
                <a:cs typeface="+mn-cs"/>
              </a:rPr>
              <a:t>niveaux</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ainsi</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numéros</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cartes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figurent</a:t>
            </a:r>
            <a:r>
              <a:rPr lang="de-CH" sz="1100" b="0" i="0" kern="1200" dirty="0">
                <a:solidFill>
                  <a:schemeClr val="tx1"/>
                </a:solidFill>
                <a:effectLst/>
                <a:latin typeface="+mn-lt"/>
                <a:ea typeface="+mn-ea"/>
                <a:cs typeface="+mn-cs"/>
              </a:rPr>
              <a:t> au </a:t>
            </a:r>
            <a:r>
              <a:rPr lang="de-CH" sz="1100" b="0" i="0" kern="1200" dirty="0" err="1">
                <a:solidFill>
                  <a:schemeClr val="tx1"/>
                </a:solidFill>
                <a:effectLst/>
                <a:latin typeface="+mn-lt"/>
                <a:ea typeface="+mn-ea"/>
                <a:cs typeface="+mn-cs"/>
              </a:rPr>
              <a:t>recto</a:t>
            </a:r>
            <a:r>
              <a:rPr lang="de-CH" sz="1100" b="0" i="0" kern="1200" dirty="0">
                <a:solidFill>
                  <a:schemeClr val="tx1"/>
                </a:solidFill>
                <a:effectLst/>
                <a:latin typeface="+mn-lt"/>
                <a:ea typeface="+mn-ea"/>
                <a:cs typeface="+mn-cs"/>
              </a:rPr>
              <a:t> (par exemple : 2.1 = </a:t>
            </a:r>
            <a:r>
              <a:rPr lang="de-CH" sz="1100" b="0" i="0" kern="1200" dirty="0" err="1">
                <a:solidFill>
                  <a:schemeClr val="tx1"/>
                </a:solidFill>
                <a:effectLst/>
                <a:latin typeface="+mn-lt"/>
                <a:ea typeface="+mn-ea"/>
                <a:cs typeface="+mn-cs"/>
              </a:rPr>
              <a:t>niveau</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besoin</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soutien</a:t>
            </a:r>
            <a:r>
              <a:rPr lang="de-CH" sz="1100" b="0" i="0" kern="1200" dirty="0">
                <a:solidFill>
                  <a:schemeClr val="tx1"/>
                </a:solidFill>
                <a:effectLst/>
                <a:latin typeface="+mn-lt"/>
                <a:ea typeface="+mn-ea"/>
                <a:cs typeface="+mn-cs"/>
              </a:rPr>
              <a:t> 2, carte 1). Au </a:t>
            </a:r>
            <a:r>
              <a:rPr lang="de-CH" sz="1100" b="0" i="0" kern="1200" dirty="0" err="1">
                <a:solidFill>
                  <a:schemeClr val="tx1"/>
                </a:solidFill>
                <a:effectLst/>
                <a:latin typeface="+mn-lt"/>
                <a:ea typeface="+mn-ea"/>
                <a:cs typeface="+mn-cs"/>
              </a:rPr>
              <a:t>verso</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seul</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niveau</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est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indiqué</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manière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simplifiée</a:t>
            </a:r>
            <a:r>
              <a:rPr lang="de-CH" sz="1100" b="0" i="0" kern="1200" dirty="0">
                <a:solidFill>
                  <a:schemeClr val="tx1"/>
                </a:solidFill>
                <a:effectLst/>
                <a:latin typeface="+mn-lt"/>
                <a:ea typeface="+mn-ea"/>
                <a:cs typeface="+mn-cs"/>
              </a:rPr>
              <a:t>.</a:t>
            </a:r>
          </a:p>
          <a:p>
            <a:endParaRPr lang="de-CH" dirty="0">
              <a:cs typeface="Arial"/>
            </a:endParaRPr>
          </a:p>
        </p:txBody>
      </p:sp>
      <p:sp>
        <p:nvSpPr>
          <p:cNvPr id="4" name="Foliennummernplatzhalter 3"/>
          <p:cNvSpPr>
            <a:spLocks noGrp="1"/>
          </p:cNvSpPr>
          <p:nvPr>
            <p:ph type="sldNum" sz="quarter" idx="5"/>
          </p:nvPr>
        </p:nvSpPr>
        <p:spPr/>
        <p:txBody>
          <a:bodyPr/>
          <a:lstStyle/>
          <a:p>
            <a:fld id="{83C81C81-E364-4366-A610-2DB15FF98538}" type="slidenum">
              <a:rPr lang="de-CH" smtClean="0"/>
              <a:pPr/>
              <a:t>5</a:t>
            </a:fld>
            <a:endParaRPr lang="de-CH" dirty="0"/>
          </a:p>
        </p:txBody>
      </p:sp>
    </p:spTree>
    <p:extLst>
      <p:ext uri="{BB962C8B-B14F-4D97-AF65-F5344CB8AC3E}">
        <p14:creationId xmlns:p14="http://schemas.microsoft.com/office/powerpoint/2010/main" val="2015592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E4900-CDFF-8313-5208-106FB6014EB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23524D7-3F39-C988-66B4-52E6C233B75D}"/>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A851491-9A9E-E29E-E5FB-793F88B9E46F}"/>
              </a:ext>
            </a:extLst>
          </p:cNvPr>
          <p:cNvSpPr>
            <a:spLocks noGrp="1"/>
          </p:cNvSpPr>
          <p:nvPr>
            <p:ph type="body" idx="1"/>
          </p:nvPr>
        </p:nvSpPr>
        <p:spPr/>
        <p:txBody>
          <a:bodyPr/>
          <a:lstStyle/>
          <a:p>
            <a:pPr fontAlgn="t"/>
            <a:r>
              <a:rPr lang="de-CH" sz="1100" b="1" i="0" kern="1200" dirty="0">
                <a:solidFill>
                  <a:schemeClr val="tx1"/>
                </a:solidFill>
                <a:effectLst/>
                <a:latin typeface="+mn-lt"/>
                <a:ea typeface="+mn-ea"/>
                <a:cs typeface="+mn-cs"/>
              </a:rPr>
              <a:t>Remarque :</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cette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diapositive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présente</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déroulement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d’une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situation</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conseil</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typique</a:t>
            </a:r>
            <a:r>
              <a:rPr lang="de-CH" sz="1100" b="0" i="0" kern="1200" dirty="0">
                <a:solidFill>
                  <a:schemeClr val="tx1"/>
                </a:solidFill>
                <a:effectLst/>
                <a:latin typeface="+mn-lt"/>
                <a:ea typeface="+mn-ea"/>
                <a:cs typeface="+mn-cs"/>
              </a:rPr>
              <a:t>. Bien </a:t>
            </a:r>
            <a:r>
              <a:rPr lang="de-CH" sz="1100" b="0" i="0" kern="1200" dirty="0" err="1">
                <a:solidFill>
                  <a:schemeClr val="tx1"/>
                </a:solidFill>
                <a:effectLst/>
                <a:latin typeface="+mn-lt"/>
                <a:ea typeface="+mn-ea"/>
                <a:cs typeface="+mn-cs"/>
              </a:rPr>
              <a:t>entendu</a:t>
            </a:r>
            <a:r>
              <a:rPr lang="de-CH" sz="1100" b="0" i="0" kern="1200" dirty="0">
                <a:solidFill>
                  <a:schemeClr val="tx1"/>
                </a:solidFill>
                <a:effectLst/>
                <a:latin typeface="+mn-lt"/>
                <a:ea typeface="+mn-ea"/>
                <a:cs typeface="+mn-cs"/>
              </a:rPr>
              <a:t>, la </a:t>
            </a:r>
            <a:r>
              <a:rPr lang="de-CH" sz="1100" b="0" i="0" kern="1200" dirty="0" err="1">
                <a:solidFill>
                  <a:schemeClr val="tx1"/>
                </a:solidFill>
                <a:effectLst/>
                <a:latin typeface="+mn-lt"/>
                <a:ea typeface="+mn-ea"/>
                <a:cs typeface="+mn-cs"/>
              </a:rPr>
              <a:t>situation</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départ</a:t>
            </a:r>
            <a:r>
              <a:rPr lang="de-CH" sz="1100" b="0" i="0" kern="1200" dirty="0">
                <a:solidFill>
                  <a:schemeClr val="tx1"/>
                </a:solidFill>
                <a:effectLst/>
                <a:latin typeface="+mn-lt"/>
                <a:ea typeface="+mn-ea"/>
                <a:cs typeface="+mn-cs"/>
              </a:rPr>
              <a:t> individuelle </a:t>
            </a:r>
            <a:r>
              <a:rPr lang="de-CH" sz="1100" b="0" i="0" kern="1200" dirty="0" err="1">
                <a:solidFill>
                  <a:schemeClr val="tx1"/>
                </a:solidFill>
                <a:effectLst/>
                <a:latin typeface="+mn-lt"/>
                <a:ea typeface="+mn-ea"/>
                <a:cs typeface="+mn-cs"/>
              </a:rPr>
              <a:t>est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déterminante</a:t>
            </a:r>
            <a:r>
              <a:rPr lang="de-CH" sz="1100" b="0" i="0" kern="1200" dirty="0">
                <a:solidFill>
                  <a:schemeClr val="tx1"/>
                </a:solidFill>
                <a:effectLst/>
                <a:latin typeface="+mn-lt"/>
                <a:ea typeface="+mn-ea"/>
                <a:cs typeface="+mn-cs"/>
              </a:rPr>
              <a:t>. Cela </a:t>
            </a:r>
            <a:r>
              <a:rPr lang="de-CH" sz="1100" b="0" i="0" kern="1200" dirty="0" err="1">
                <a:solidFill>
                  <a:schemeClr val="tx1"/>
                </a:solidFill>
                <a:effectLst/>
                <a:latin typeface="+mn-lt"/>
                <a:ea typeface="+mn-ea"/>
                <a:cs typeface="+mn-cs"/>
              </a:rPr>
              <a:t>inclut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également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conditions-cadres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l’évaluation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ainsi</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exigences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institutionnelles</a:t>
            </a:r>
            <a:r>
              <a:rPr lang="de-CH" sz="1100" b="0" i="0" kern="1200" dirty="0">
                <a:solidFill>
                  <a:schemeClr val="tx1"/>
                </a:solidFill>
                <a:effectLst/>
                <a:latin typeface="+mn-lt"/>
                <a:ea typeface="+mn-ea"/>
                <a:cs typeface="+mn-cs"/>
              </a:rPr>
              <a:t>.</a:t>
            </a:r>
            <a:br>
              <a:rPr lang="de-CH" sz="1100" b="0" i="0" kern="1200" dirty="0">
                <a:solidFill>
                  <a:schemeClr val="tx1"/>
                </a:solidFill>
                <a:effectLst/>
                <a:latin typeface="+mn-lt"/>
                <a:ea typeface="+mn-ea"/>
                <a:cs typeface="+mn-cs"/>
              </a:rPr>
            </a:br>
            <a:r>
              <a:rPr lang="de-CH" sz="1100" b="0" i="0" kern="1200" dirty="0" err="1">
                <a:solidFill>
                  <a:schemeClr val="tx1"/>
                </a:solidFill>
                <a:effectLst/>
                <a:latin typeface="+mn-lt"/>
                <a:ea typeface="+mn-ea"/>
                <a:cs typeface="+mn-cs"/>
              </a:rPr>
              <a:t>Veuillez</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également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consulter</a:t>
            </a:r>
            <a:r>
              <a:rPr lang="de-CH" sz="1100" b="0" i="0" kern="1200" dirty="0">
                <a:solidFill>
                  <a:schemeClr val="tx1"/>
                </a:solidFill>
                <a:effectLst/>
                <a:latin typeface="+mn-lt"/>
                <a:ea typeface="+mn-ea"/>
                <a:cs typeface="+mn-cs"/>
              </a:rPr>
              <a:t> la FAQ </a:t>
            </a:r>
            <a:r>
              <a:rPr lang="de-CH" sz="1100" b="0" i="0" kern="1200" dirty="0" err="1">
                <a:solidFill>
                  <a:schemeClr val="tx1"/>
                </a:solidFill>
                <a:effectLst/>
                <a:latin typeface="+mn-lt"/>
                <a:ea typeface="+mn-ea"/>
                <a:cs typeface="+mn-cs"/>
              </a:rPr>
              <a:t>afin</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pouvoir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répondre</a:t>
            </a:r>
            <a:r>
              <a:rPr lang="de-CH" sz="1100" b="0" i="0" kern="1200" dirty="0">
                <a:solidFill>
                  <a:schemeClr val="tx1"/>
                </a:solidFill>
                <a:effectLst/>
                <a:latin typeface="+mn-lt"/>
                <a:ea typeface="+mn-ea"/>
                <a:cs typeface="+mn-cs"/>
              </a:rPr>
              <a:t> à </a:t>
            </a:r>
            <a:r>
              <a:rPr lang="de-CH" sz="1100" b="0" i="0" kern="1200" dirty="0" err="1">
                <a:solidFill>
                  <a:schemeClr val="tx1"/>
                </a:solidFill>
                <a:effectLst/>
                <a:latin typeface="+mn-lt"/>
                <a:ea typeface="+mn-ea"/>
                <a:cs typeface="+mn-cs"/>
              </a:rPr>
              <a:t>d’éventuelles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questions</a:t>
            </a:r>
            <a:r>
              <a:rPr lang="de-CH" sz="1100" b="0" i="0" kern="1200" dirty="0">
                <a:solidFill>
                  <a:schemeClr val="tx1"/>
                </a:solidFill>
                <a:effectLst/>
                <a:latin typeface="+mn-lt"/>
                <a:ea typeface="+mn-ea"/>
                <a:cs typeface="+mn-cs"/>
              </a:rPr>
              <a:t>.</a:t>
            </a:r>
          </a:p>
          <a:p>
            <a:pPr fontAlgn="t"/>
            <a:endParaRPr lang="de-CH" sz="1100" b="0" i="0" kern="1200" dirty="0">
              <a:solidFill>
                <a:schemeClr val="tx1"/>
              </a:solidFill>
              <a:effectLst/>
              <a:latin typeface="+mn-lt"/>
              <a:ea typeface="+mn-ea"/>
              <a:cs typeface="+mn-cs"/>
            </a:endParaRPr>
          </a:p>
          <a:p>
            <a:pPr fontAlgn="t"/>
            <a:r>
              <a:rPr lang="de-CH" sz="1100" b="1" i="0" kern="1200" dirty="0" err="1">
                <a:solidFill>
                  <a:schemeClr val="tx1"/>
                </a:solidFill>
                <a:effectLst/>
                <a:latin typeface="+mn-lt"/>
                <a:ea typeface="+mn-ea"/>
                <a:cs typeface="+mn-cs"/>
              </a:rPr>
              <a:t>Présentation</a:t>
            </a:r>
            <a:r>
              <a:rPr lang="de-CH" sz="1100" b="1" i="0" kern="1200" dirty="0">
                <a:solidFill>
                  <a:schemeClr val="tx1"/>
                </a:solidFill>
                <a:effectLst/>
                <a:latin typeface="+mn-lt"/>
                <a:ea typeface="+mn-ea"/>
                <a:cs typeface="+mn-cs"/>
              </a:rPr>
              <a:t> :</a:t>
            </a:r>
            <a:endParaRPr lang="de-CH" sz="1100" b="0" i="0" kern="1200" dirty="0">
              <a:solidFill>
                <a:schemeClr val="tx1"/>
              </a:solidFill>
              <a:effectLst/>
              <a:latin typeface="+mn-lt"/>
              <a:ea typeface="+mn-ea"/>
              <a:cs typeface="+mn-cs"/>
            </a:endParaRPr>
          </a:p>
          <a:p>
            <a:pPr fontAlgn="t"/>
            <a:r>
              <a:rPr lang="de-CH" sz="1100" b="1" i="0" kern="1200" dirty="0">
                <a:solidFill>
                  <a:schemeClr val="tx1"/>
                </a:solidFill>
                <a:effectLst/>
                <a:latin typeface="+mn-lt"/>
                <a:ea typeface="+mn-ea"/>
                <a:cs typeface="+mn-cs"/>
              </a:rPr>
              <a:t>1. Conseil</a:t>
            </a:r>
            <a:br>
              <a:rPr lang="de-CH" sz="1100" b="0" i="0" kern="1200" dirty="0">
                <a:solidFill>
                  <a:schemeClr val="tx1"/>
                </a:solidFill>
                <a:effectLst/>
                <a:latin typeface="+mn-lt"/>
                <a:ea typeface="+mn-ea"/>
                <a:cs typeface="+mn-cs"/>
              </a:rPr>
            </a:br>
            <a:r>
              <a:rPr lang="de-CH" sz="1100" b="0" i="0" kern="1200" dirty="0">
                <a:solidFill>
                  <a:schemeClr val="tx1"/>
                </a:solidFill>
                <a:effectLst/>
                <a:latin typeface="+mn-lt"/>
                <a:ea typeface="+mn-ea"/>
                <a:cs typeface="+mn-cs"/>
              </a:rPr>
              <a:t>Avec le </a:t>
            </a:r>
            <a:r>
              <a:rPr lang="de-CH" sz="1100" b="0" i="0" kern="1200" dirty="0" err="1">
                <a:solidFill>
                  <a:schemeClr val="tx1"/>
                </a:solidFill>
                <a:effectLst/>
                <a:latin typeface="+mn-lt"/>
                <a:ea typeface="+mn-ea"/>
                <a:cs typeface="+mn-cs"/>
              </a:rPr>
              <a:t>jeu</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cartes</a:t>
            </a:r>
            <a:r>
              <a:rPr lang="de-CH" sz="1100" b="0" i="0" kern="1200" dirty="0">
                <a:solidFill>
                  <a:schemeClr val="tx1"/>
                </a:solidFill>
                <a:effectLst/>
                <a:latin typeface="+mn-lt"/>
                <a:ea typeface="+mn-ea"/>
                <a:cs typeface="+mn-cs"/>
              </a:rPr>
              <a:t> TRIAGO, </a:t>
            </a:r>
            <a:r>
              <a:rPr lang="de-CH" sz="1100" b="0" i="0" kern="1200" dirty="0" err="1">
                <a:solidFill>
                  <a:schemeClr val="tx1"/>
                </a:solidFill>
                <a:effectLst/>
                <a:latin typeface="+mn-lt"/>
                <a:ea typeface="+mn-ea"/>
                <a:cs typeface="+mn-cs"/>
              </a:rPr>
              <a:t>l’échange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dialogique</a:t>
            </a:r>
            <a:r>
              <a:rPr lang="de-CH" sz="1100" b="0" i="0" kern="1200" dirty="0">
                <a:solidFill>
                  <a:schemeClr val="tx1"/>
                </a:solidFill>
                <a:effectLst/>
                <a:latin typeface="+mn-lt"/>
                <a:ea typeface="+mn-ea"/>
                <a:cs typeface="+mn-cs"/>
              </a:rPr>
              <a:t> entre </a:t>
            </a:r>
            <a:r>
              <a:rPr lang="de-CH" sz="1100" b="0" i="0" kern="1200" dirty="0" err="1">
                <a:solidFill>
                  <a:schemeClr val="tx1"/>
                </a:solidFill>
                <a:effectLst/>
                <a:latin typeface="+mn-lt"/>
                <a:ea typeface="+mn-ea"/>
                <a:cs typeface="+mn-cs"/>
              </a:rPr>
              <a:t>vous</a:t>
            </a:r>
            <a:r>
              <a:rPr lang="de-CH" sz="1100" b="0" i="0" kern="1200" dirty="0">
                <a:solidFill>
                  <a:schemeClr val="tx1"/>
                </a:solidFill>
                <a:effectLst/>
                <a:latin typeface="+mn-lt"/>
                <a:ea typeface="+mn-ea"/>
                <a:cs typeface="+mn-cs"/>
              </a:rPr>
              <a:t> et la </a:t>
            </a:r>
            <a:r>
              <a:rPr lang="de-CH" sz="1100" b="0" i="0" kern="1200" dirty="0" err="1">
                <a:solidFill>
                  <a:schemeClr val="tx1"/>
                </a:solidFill>
                <a:effectLst/>
                <a:latin typeface="+mn-lt"/>
                <a:ea typeface="+mn-ea"/>
                <a:cs typeface="+mn-cs"/>
              </a:rPr>
              <a:t>personne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participante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est</a:t>
            </a:r>
            <a:r>
              <a:rPr lang="de-CH" sz="1100" b="0" i="0" kern="1200" dirty="0">
                <a:solidFill>
                  <a:schemeClr val="tx1"/>
                </a:solidFill>
                <a:effectLst/>
                <a:latin typeface="+mn-lt"/>
                <a:ea typeface="+mn-ea"/>
                <a:cs typeface="+mn-cs"/>
              </a:rPr>
              <a:t> au </a:t>
            </a:r>
            <a:r>
              <a:rPr lang="de-CH" sz="1100" b="0" i="0" kern="1200" dirty="0" err="1">
                <a:solidFill>
                  <a:schemeClr val="tx1"/>
                </a:solidFill>
                <a:effectLst/>
                <a:latin typeface="+mn-lt"/>
                <a:ea typeface="+mn-ea"/>
                <a:cs typeface="+mn-cs"/>
              </a:rPr>
              <a:t>centre</a:t>
            </a:r>
            <a:r>
              <a:rPr lang="de-CH" sz="1100" b="0" i="0" kern="1200" dirty="0">
                <a:solidFill>
                  <a:schemeClr val="tx1"/>
                </a:solidFill>
                <a:effectLst/>
                <a:latin typeface="+mn-lt"/>
                <a:ea typeface="+mn-ea"/>
                <a:cs typeface="+mn-cs"/>
              </a:rPr>
              <a:t> de la </a:t>
            </a:r>
            <a:r>
              <a:rPr lang="de-CH" sz="1100" b="0" i="0" kern="1200" dirty="0" err="1">
                <a:solidFill>
                  <a:schemeClr val="tx1"/>
                </a:solidFill>
                <a:effectLst/>
                <a:latin typeface="+mn-lt"/>
                <a:ea typeface="+mn-ea"/>
                <a:cs typeface="+mn-cs"/>
              </a:rPr>
              <a:t>démarche</a:t>
            </a:r>
            <a:r>
              <a:rPr lang="de-CH" sz="1100" b="0" i="0" kern="1200" dirty="0">
                <a:solidFill>
                  <a:schemeClr val="tx1"/>
                </a:solidFill>
                <a:effectLst/>
                <a:latin typeface="+mn-lt"/>
                <a:ea typeface="+mn-ea"/>
                <a:cs typeface="+mn-cs"/>
              </a:rPr>
              <a:t>.</a:t>
            </a:r>
            <a:br>
              <a:rPr lang="de-CH" sz="1100" b="0" i="0" kern="1200" dirty="0">
                <a:solidFill>
                  <a:schemeClr val="tx1"/>
                </a:solidFill>
                <a:effectLst/>
                <a:latin typeface="+mn-lt"/>
                <a:ea typeface="+mn-ea"/>
                <a:cs typeface="+mn-cs"/>
              </a:rPr>
            </a:br>
            <a:r>
              <a:rPr lang="de-CH" sz="1100" b="0" i="0" kern="1200" dirty="0">
                <a:solidFill>
                  <a:schemeClr val="tx1"/>
                </a:solidFill>
                <a:effectLst/>
                <a:latin typeface="+mn-lt"/>
                <a:ea typeface="+mn-ea"/>
                <a:cs typeface="+mn-cs"/>
              </a:rPr>
              <a:t>Les </a:t>
            </a:r>
            <a:r>
              <a:rPr lang="de-CH" sz="1100" b="0" i="0" kern="1200" dirty="0" err="1">
                <a:solidFill>
                  <a:schemeClr val="tx1"/>
                </a:solidFill>
                <a:effectLst/>
                <a:latin typeface="+mn-lt"/>
                <a:ea typeface="+mn-ea"/>
                <a:cs typeface="+mn-cs"/>
              </a:rPr>
              <a:t>personnes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concernées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doivent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pouvoir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dans</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processus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d’évaluation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exprimer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leur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point</a:t>
            </a:r>
            <a:r>
              <a:rPr lang="de-CH" sz="1100" b="0" i="0" kern="1200" dirty="0">
                <a:solidFill>
                  <a:schemeClr val="tx1"/>
                </a:solidFill>
                <a:effectLst/>
                <a:latin typeface="+mn-lt"/>
                <a:ea typeface="+mn-ea"/>
                <a:cs typeface="+mn-cs"/>
              </a:rPr>
              <a:t> de vue, </a:t>
            </a:r>
            <a:r>
              <a:rPr lang="de-CH" sz="1100" b="0" i="0" kern="1200" dirty="0" err="1">
                <a:solidFill>
                  <a:schemeClr val="tx1"/>
                </a:solidFill>
                <a:effectLst/>
                <a:latin typeface="+mn-lt"/>
                <a:ea typeface="+mn-ea"/>
                <a:cs typeface="+mn-cs"/>
              </a:rPr>
              <a:t>identifier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leurs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points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forts</a:t>
            </a:r>
            <a:r>
              <a:rPr lang="de-CH" sz="1100" b="0" i="0" kern="1200" dirty="0">
                <a:solidFill>
                  <a:schemeClr val="tx1"/>
                </a:solidFill>
                <a:effectLst/>
                <a:latin typeface="+mn-lt"/>
                <a:ea typeface="+mn-ea"/>
                <a:cs typeface="+mn-cs"/>
              </a:rPr>
              <a:t> et </a:t>
            </a:r>
            <a:r>
              <a:rPr lang="de-CH" sz="1100" b="0" i="0" kern="1200" dirty="0" err="1">
                <a:solidFill>
                  <a:schemeClr val="tx1"/>
                </a:solidFill>
                <a:effectLst/>
                <a:latin typeface="+mn-lt"/>
                <a:ea typeface="+mn-ea"/>
                <a:cs typeface="+mn-cs"/>
              </a:rPr>
              <a:t>reconnaître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leurs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besoins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d’apprentissage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personnels</a:t>
            </a:r>
            <a:r>
              <a:rPr lang="de-CH" sz="1100" b="0" i="0" kern="1200" dirty="0">
                <a:solidFill>
                  <a:schemeClr val="tx1"/>
                </a:solidFill>
                <a:effectLst/>
                <a:latin typeface="+mn-lt"/>
                <a:ea typeface="+mn-ea"/>
                <a:cs typeface="+mn-cs"/>
              </a:rPr>
              <a:t>.</a:t>
            </a:r>
            <a:br>
              <a:rPr lang="de-CH" sz="1100" b="0" i="0" kern="1200" dirty="0">
                <a:solidFill>
                  <a:schemeClr val="tx1"/>
                </a:solidFill>
                <a:effectLst/>
                <a:latin typeface="+mn-lt"/>
                <a:ea typeface="+mn-ea"/>
                <a:cs typeface="+mn-cs"/>
              </a:rPr>
            </a:br>
            <a:r>
              <a:rPr lang="de-CH" sz="1100" b="0" i="0" kern="1200" dirty="0">
                <a:solidFill>
                  <a:schemeClr val="tx1"/>
                </a:solidFill>
                <a:effectLst/>
                <a:latin typeface="+mn-lt"/>
                <a:ea typeface="+mn-ea"/>
                <a:cs typeface="+mn-cs"/>
              </a:rPr>
              <a:t>Ce </a:t>
            </a:r>
            <a:r>
              <a:rPr lang="de-CH" sz="1100" b="0" i="0" kern="1200" dirty="0" err="1">
                <a:solidFill>
                  <a:schemeClr val="tx1"/>
                </a:solidFill>
                <a:effectLst/>
                <a:latin typeface="+mn-lt"/>
                <a:ea typeface="+mn-ea"/>
                <a:cs typeface="+mn-cs"/>
              </a:rPr>
              <a:t>principe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d’un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conseil</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orienté</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vers</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développement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est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central</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pour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instruments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d’évaluation</a:t>
            </a:r>
            <a:r>
              <a:rPr lang="de-CH" sz="1100" b="0" i="0" kern="1200" dirty="0">
                <a:solidFill>
                  <a:schemeClr val="tx1"/>
                </a:solidFill>
                <a:effectLst/>
                <a:latin typeface="+mn-lt"/>
                <a:ea typeface="+mn-ea"/>
                <a:cs typeface="+mn-cs"/>
              </a:rPr>
              <a:t> TRIAGO.</a:t>
            </a:r>
            <a:br>
              <a:rPr lang="de-CH" sz="1100" b="0" i="0" kern="1200" dirty="0">
                <a:solidFill>
                  <a:schemeClr val="tx1"/>
                </a:solidFill>
                <a:effectLst/>
                <a:latin typeface="+mn-lt"/>
                <a:ea typeface="+mn-ea"/>
                <a:cs typeface="+mn-cs"/>
              </a:rPr>
            </a:br>
            <a:r>
              <a:rPr lang="de-CH" sz="1100" b="0" i="0" kern="1200" dirty="0" err="1">
                <a:solidFill>
                  <a:schemeClr val="tx1"/>
                </a:solidFill>
                <a:effectLst/>
                <a:latin typeface="+mn-lt"/>
                <a:ea typeface="+mn-ea"/>
                <a:cs typeface="+mn-cs"/>
              </a:rPr>
              <a:t>Commencez</a:t>
            </a:r>
            <a:r>
              <a:rPr lang="de-CH" sz="1100" b="0" i="0" kern="1200" dirty="0">
                <a:solidFill>
                  <a:schemeClr val="tx1"/>
                </a:solidFill>
                <a:effectLst/>
                <a:latin typeface="+mn-lt"/>
                <a:ea typeface="+mn-ea"/>
                <a:cs typeface="+mn-cs"/>
              </a:rPr>
              <a:t> par </a:t>
            </a:r>
            <a:r>
              <a:rPr lang="de-CH" sz="1100" b="0" i="0" kern="1200" dirty="0" err="1">
                <a:solidFill>
                  <a:schemeClr val="tx1"/>
                </a:solidFill>
                <a:effectLst/>
                <a:latin typeface="+mn-lt"/>
                <a:ea typeface="+mn-ea"/>
                <a:cs typeface="+mn-cs"/>
              </a:rPr>
              <a:t>un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échange</a:t>
            </a:r>
            <a:r>
              <a:rPr lang="de-CH" sz="1100" b="0" i="0" kern="1200" dirty="0">
                <a:solidFill>
                  <a:schemeClr val="tx1"/>
                </a:solidFill>
                <a:effectLst/>
                <a:latin typeface="+mn-lt"/>
                <a:ea typeface="+mn-ea"/>
                <a:cs typeface="+mn-cs"/>
              </a:rPr>
              <a:t> ouvert </a:t>
            </a:r>
            <a:r>
              <a:rPr lang="de-CH" sz="1100" b="0" i="0" kern="1200" dirty="0" err="1">
                <a:solidFill>
                  <a:schemeClr val="tx1"/>
                </a:solidFill>
                <a:effectLst/>
                <a:latin typeface="+mn-lt"/>
                <a:ea typeface="+mn-ea"/>
                <a:cs typeface="+mn-cs"/>
              </a:rPr>
              <a:t>sur</a:t>
            </a:r>
            <a:r>
              <a:rPr lang="de-CH" sz="1100" b="0" i="0" kern="1200" dirty="0">
                <a:solidFill>
                  <a:schemeClr val="tx1"/>
                </a:solidFill>
                <a:effectLst/>
                <a:latin typeface="+mn-lt"/>
                <a:ea typeface="+mn-ea"/>
                <a:cs typeface="+mn-cs"/>
              </a:rPr>
              <a:t> la </a:t>
            </a:r>
            <a:r>
              <a:rPr lang="de-CH" sz="1100" b="0" i="0" kern="1200" dirty="0" err="1">
                <a:solidFill>
                  <a:schemeClr val="tx1"/>
                </a:solidFill>
                <a:effectLst/>
                <a:latin typeface="+mn-lt"/>
                <a:ea typeface="+mn-ea"/>
                <a:cs typeface="+mn-cs"/>
              </a:rPr>
              <a:t>situation</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vie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actuelle</a:t>
            </a:r>
            <a:r>
              <a:rPr lang="de-CH" sz="1100" b="0" i="0" kern="1200" dirty="0">
                <a:solidFill>
                  <a:schemeClr val="tx1"/>
                </a:solidFill>
                <a:effectLst/>
                <a:latin typeface="+mn-lt"/>
                <a:ea typeface="+mn-ea"/>
                <a:cs typeface="+mn-cs"/>
              </a:rPr>
              <a:t>.</a:t>
            </a:r>
            <a:br>
              <a:rPr lang="de-CH" sz="1100" b="0" i="0" kern="1200" dirty="0">
                <a:solidFill>
                  <a:schemeClr val="tx1"/>
                </a:solidFill>
                <a:effectLst/>
                <a:latin typeface="+mn-lt"/>
                <a:ea typeface="+mn-ea"/>
                <a:cs typeface="+mn-cs"/>
              </a:rPr>
            </a:br>
            <a:r>
              <a:rPr lang="de-CH" sz="1100" b="0" i="0" kern="1200" dirty="0" err="1">
                <a:solidFill>
                  <a:schemeClr val="tx1"/>
                </a:solidFill>
                <a:effectLst/>
                <a:latin typeface="+mn-lt"/>
                <a:ea typeface="+mn-ea"/>
                <a:cs typeface="+mn-cs"/>
              </a:rPr>
              <a:t>Mettez-vous</a:t>
            </a:r>
            <a:r>
              <a:rPr lang="de-CH" sz="1100" b="0" i="0" kern="1200" dirty="0">
                <a:solidFill>
                  <a:schemeClr val="tx1"/>
                </a:solidFill>
                <a:effectLst/>
                <a:latin typeface="+mn-lt"/>
                <a:ea typeface="+mn-ea"/>
                <a:cs typeface="+mn-cs"/>
              </a:rPr>
              <a:t> d’accord </a:t>
            </a:r>
            <a:r>
              <a:rPr lang="de-CH" sz="1100" b="0" i="0" kern="1200" dirty="0" err="1">
                <a:solidFill>
                  <a:schemeClr val="tx1"/>
                </a:solidFill>
                <a:effectLst/>
                <a:latin typeface="+mn-lt"/>
                <a:ea typeface="+mn-ea"/>
                <a:cs typeface="+mn-cs"/>
              </a:rPr>
              <a:t>sur</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domaine</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compétences</a:t>
            </a:r>
            <a:r>
              <a:rPr lang="de-CH" sz="1100" b="0" i="0" kern="1200" dirty="0">
                <a:solidFill>
                  <a:schemeClr val="tx1"/>
                </a:solidFill>
                <a:effectLst/>
                <a:latin typeface="+mn-lt"/>
                <a:ea typeface="+mn-ea"/>
                <a:cs typeface="+mn-cs"/>
              </a:rPr>
              <a:t> à </a:t>
            </a:r>
            <a:r>
              <a:rPr lang="de-CH" sz="1100" b="0" i="0" kern="1200" dirty="0" err="1">
                <a:solidFill>
                  <a:schemeClr val="tx1"/>
                </a:solidFill>
                <a:effectLst/>
                <a:latin typeface="+mn-lt"/>
                <a:ea typeface="+mn-ea"/>
                <a:cs typeface="+mn-cs"/>
              </a:rPr>
              <a:t>évaluer</a:t>
            </a:r>
            <a:r>
              <a:rPr lang="de-CH" sz="1100" b="0" i="0" kern="1200" dirty="0">
                <a:solidFill>
                  <a:schemeClr val="tx1"/>
                </a:solidFill>
                <a:effectLst/>
                <a:latin typeface="+mn-lt"/>
                <a:ea typeface="+mn-ea"/>
                <a:cs typeface="+mn-cs"/>
              </a:rPr>
              <a:t> et </a:t>
            </a:r>
            <a:r>
              <a:rPr lang="de-CH" sz="1100" b="0" i="0" kern="1200" dirty="0" err="1">
                <a:solidFill>
                  <a:schemeClr val="tx1"/>
                </a:solidFill>
                <a:effectLst/>
                <a:latin typeface="+mn-lt"/>
                <a:ea typeface="+mn-ea"/>
                <a:cs typeface="+mn-cs"/>
              </a:rPr>
              <a:t>clarifiez</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attentes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réciproques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quant</a:t>
            </a:r>
            <a:r>
              <a:rPr lang="de-CH" sz="1100" b="0" i="0" kern="1200" dirty="0">
                <a:solidFill>
                  <a:schemeClr val="tx1"/>
                </a:solidFill>
                <a:effectLst/>
                <a:latin typeface="+mn-lt"/>
                <a:ea typeface="+mn-ea"/>
                <a:cs typeface="+mn-cs"/>
              </a:rPr>
              <a:t> à </a:t>
            </a:r>
            <a:r>
              <a:rPr lang="de-CH" sz="1100" b="0" i="0" kern="1200" dirty="0" err="1">
                <a:solidFill>
                  <a:schemeClr val="tx1"/>
                </a:solidFill>
                <a:effectLst/>
                <a:latin typeface="+mn-lt"/>
                <a:ea typeface="+mn-ea"/>
                <a:cs typeface="+mn-cs"/>
              </a:rPr>
              <a:t>l’objectif</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l’évaluation</a:t>
            </a:r>
            <a:r>
              <a:rPr lang="de-CH" sz="1100" b="0" i="0" kern="1200" dirty="0">
                <a:solidFill>
                  <a:schemeClr val="tx1"/>
                </a:solidFill>
                <a:effectLst/>
                <a:latin typeface="+mn-lt"/>
                <a:ea typeface="+mn-ea"/>
                <a:cs typeface="+mn-cs"/>
              </a:rPr>
              <a:t>.</a:t>
            </a:r>
          </a:p>
          <a:p>
            <a:pPr fontAlgn="t"/>
            <a:r>
              <a:rPr lang="de-CH" sz="1100" b="1" i="0" kern="1200" dirty="0">
                <a:solidFill>
                  <a:schemeClr val="tx1"/>
                </a:solidFill>
                <a:effectLst/>
                <a:latin typeface="+mn-lt"/>
                <a:ea typeface="+mn-ea"/>
                <a:cs typeface="+mn-cs"/>
              </a:rPr>
              <a:t>2. Trier </a:t>
            </a:r>
            <a:r>
              <a:rPr lang="de-CH" sz="1100" b="1" i="0" kern="1200" dirty="0" err="1">
                <a:solidFill>
                  <a:schemeClr val="tx1"/>
                </a:solidFill>
                <a:effectLst/>
                <a:latin typeface="+mn-lt"/>
                <a:ea typeface="+mn-ea"/>
                <a:cs typeface="+mn-cs"/>
              </a:rPr>
              <a:t>les</a:t>
            </a:r>
            <a:r>
              <a:rPr lang="de-CH" sz="1100" b="1" i="0" kern="1200" dirty="0">
                <a:solidFill>
                  <a:schemeClr val="tx1"/>
                </a:solidFill>
                <a:effectLst/>
                <a:latin typeface="+mn-lt"/>
                <a:ea typeface="+mn-ea"/>
                <a:cs typeface="+mn-cs"/>
              </a:rPr>
              <a:t> </a:t>
            </a:r>
            <a:r>
              <a:rPr lang="de-CH" sz="1100" b="1" i="0" kern="1200" dirty="0" err="1">
                <a:solidFill>
                  <a:schemeClr val="tx1"/>
                </a:solidFill>
                <a:effectLst/>
                <a:latin typeface="+mn-lt"/>
                <a:ea typeface="+mn-ea"/>
                <a:cs typeface="+mn-cs"/>
              </a:rPr>
              <a:t>cartes</a:t>
            </a:r>
            <a:br>
              <a:rPr lang="de-CH" sz="1100" b="0" i="0" kern="1200" dirty="0">
                <a:solidFill>
                  <a:schemeClr val="tx1"/>
                </a:solidFill>
                <a:effectLst/>
                <a:latin typeface="+mn-lt"/>
                <a:ea typeface="+mn-ea"/>
                <a:cs typeface="+mn-cs"/>
              </a:rPr>
            </a:br>
            <a:r>
              <a:rPr lang="de-CH" sz="1100" b="0" i="0" kern="1200" dirty="0">
                <a:solidFill>
                  <a:schemeClr val="tx1"/>
                </a:solidFill>
                <a:effectLst/>
                <a:latin typeface="+mn-lt"/>
                <a:ea typeface="+mn-ea"/>
                <a:cs typeface="+mn-cs"/>
              </a:rPr>
              <a:t>Il </a:t>
            </a:r>
            <a:r>
              <a:rPr lang="de-CH" sz="1100" b="0" i="0" kern="1200" dirty="0" err="1">
                <a:solidFill>
                  <a:schemeClr val="tx1"/>
                </a:solidFill>
                <a:effectLst/>
                <a:latin typeface="+mn-lt"/>
                <a:ea typeface="+mn-ea"/>
                <a:cs typeface="+mn-cs"/>
              </a:rPr>
              <a:t>est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recommandé</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d’utiliser</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jeu</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cartes</a:t>
            </a:r>
            <a:r>
              <a:rPr lang="de-CH" sz="1100" b="0" i="0" kern="1200" dirty="0">
                <a:solidFill>
                  <a:schemeClr val="tx1"/>
                </a:solidFill>
                <a:effectLst/>
                <a:latin typeface="+mn-lt"/>
                <a:ea typeface="+mn-ea"/>
                <a:cs typeface="+mn-cs"/>
              </a:rPr>
              <a:t> comme </a:t>
            </a:r>
            <a:r>
              <a:rPr lang="de-CH" sz="1100" b="0" i="0" kern="1200" dirty="0" err="1">
                <a:solidFill>
                  <a:schemeClr val="tx1"/>
                </a:solidFill>
                <a:effectLst/>
                <a:latin typeface="+mn-lt"/>
                <a:ea typeface="+mn-ea"/>
                <a:cs typeface="+mn-cs"/>
              </a:rPr>
              <a:t>suit</a:t>
            </a:r>
            <a:r>
              <a:rPr lang="de-CH" sz="1100" b="0" i="0" kern="1200" dirty="0">
                <a:solidFill>
                  <a:schemeClr val="tx1"/>
                </a:solidFill>
                <a:effectLst/>
                <a:latin typeface="+mn-lt"/>
                <a:ea typeface="+mn-ea"/>
                <a:cs typeface="+mn-cs"/>
              </a:rPr>
              <a:t> :</a:t>
            </a:r>
          </a:p>
          <a:p>
            <a:pPr fontAlgn="t"/>
            <a:r>
              <a:rPr lang="de-CH" sz="1100" b="0" i="0" kern="1200" dirty="0" err="1">
                <a:solidFill>
                  <a:schemeClr val="tx1"/>
                </a:solidFill>
                <a:effectLst/>
                <a:latin typeface="+mn-lt"/>
                <a:ea typeface="+mn-ea"/>
                <a:cs typeface="+mn-cs"/>
              </a:rPr>
              <a:t>Placez</a:t>
            </a:r>
            <a:r>
              <a:rPr lang="de-CH" sz="1100" b="0" i="0" kern="1200" dirty="0">
                <a:solidFill>
                  <a:schemeClr val="tx1"/>
                </a:solidFill>
                <a:effectLst/>
                <a:latin typeface="+mn-lt"/>
                <a:ea typeface="+mn-ea"/>
                <a:cs typeface="+mn-cs"/>
              </a:rPr>
              <a:t> la grille de </a:t>
            </a:r>
            <a:r>
              <a:rPr lang="de-CH" sz="1100" b="0" i="0" kern="1200" dirty="0" err="1">
                <a:solidFill>
                  <a:schemeClr val="tx1"/>
                </a:solidFill>
                <a:effectLst/>
                <a:latin typeface="+mn-lt"/>
                <a:ea typeface="+mn-ea"/>
                <a:cs typeface="+mn-cs"/>
              </a:rPr>
              <a:t>positionnement</a:t>
            </a:r>
            <a:r>
              <a:rPr lang="de-CH" sz="1100" b="0" i="0" kern="1200" dirty="0">
                <a:solidFill>
                  <a:schemeClr val="tx1"/>
                </a:solidFill>
                <a:effectLst/>
                <a:latin typeface="+mn-lt"/>
                <a:ea typeface="+mn-ea"/>
                <a:cs typeface="+mn-cs"/>
              </a:rPr>
              <a:t> au </a:t>
            </a:r>
            <a:r>
              <a:rPr lang="de-CH" sz="1100" b="0" i="0" kern="1200" dirty="0" err="1">
                <a:solidFill>
                  <a:schemeClr val="tx1"/>
                </a:solidFill>
                <a:effectLst/>
                <a:latin typeface="+mn-lt"/>
                <a:ea typeface="+mn-ea"/>
                <a:cs typeface="+mn-cs"/>
              </a:rPr>
              <a:t>centre</a:t>
            </a:r>
            <a:r>
              <a:rPr lang="de-CH" sz="1100" b="0" i="0" kern="1200" dirty="0">
                <a:solidFill>
                  <a:schemeClr val="tx1"/>
                </a:solidFill>
                <a:effectLst/>
                <a:latin typeface="+mn-lt"/>
                <a:ea typeface="+mn-ea"/>
                <a:cs typeface="+mn-cs"/>
              </a:rPr>
              <a:t> de la </a:t>
            </a:r>
            <a:r>
              <a:rPr lang="de-CH" sz="1100" b="0" i="0" kern="1200" dirty="0" err="1">
                <a:solidFill>
                  <a:schemeClr val="tx1"/>
                </a:solidFill>
                <a:effectLst/>
                <a:latin typeface="+mn-lt"/>
                <a:ea typeface="+mn-ea"/>
                <a:cs typeface="+mn-cs"/>
              </a:rPr>
              <a:t>table</a:t>
            </a:r>
            <a:r>
              <a:rPr lang="de-CH" sz="1100" b="0" i="0" kern="1200" dirty="0">
                <a:solidFill>
                  <a:schemeClr val="tx1"/>
                </a:solidFill>
                <a:effectLst/>
                <a:latin typeface="+mn-lt"/>
                <a:ea typeface="+mn-ea"/>
                <a:cs typeface="+mn-cs"/>
              </a:rPr>
              <a:t>.</a:t>
            </a:r>
          </a:p>
          <a:p>
            <a:pPr fontAlgn="t"/>
            <a:r>
              <a:rPr lang="de-CH" sz="1100" b="0" i="0" kern="1200" dirty="0">
                <a:solidFill>
                  <a:schemeClr val="tx1"/>
                </a:solidFill>
                <a:effectLst/>
                <a:latin typeface="+mn-lt"/>
                <a:ea typeface="+mn-ea"/>
                <a:cs typeface="+mn-cs"/>
              </a:rPr>
              <a:t>La </a:t>
            </a:r>
            <a:r>
              <a:rPr lang="de-CH" sz="1100" b="0" i="0" kern="1200" dirty="0" err="1">
                <a:solidFill>
                  <a:schemeClr val="tx1"/>
                </a:solidFill>
                <a:effectLst/>
                <a:latin typeface="+mn-lt"/>
                <a:ea typeface="+mn-ea"/>
                <a:cs typeface="+mn-cs"/>
              </a:rPr>
              <a:t>personne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participante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dispose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devant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elle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toutes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cartes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d’un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domaine</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compétences</a:t>
            </a:r>
            <a:r>
              <a:rPr lang="de-CH" sz="1100" b="0" i="0" kern="1200" dirty="0">
                <a:solidFill>
                  <a:schemeClr val="tx1"/>
                </a:solidFill>
                <a:effectLst/>
                <a:latin typeface="+mn-lt"/>
                <a:ea typeface="+mn-ea"/>
                <a:cs typeface="+mn-cs"/>
              </a:rPr>
              <a:t>.</a:t>
            </a:r>
          </a:p>
          <a:p>
            <a:pPr fontAlgn="t"/>
            <a:r>
              <a:rPr lang="de-CH" sz="1100" b="0" i="0" kern="1200" dirty="0" err="1">
                <a:solidFill>
                  <a:schemeClr val="tx1"/>
                </a:solidFill>
                <a:effectLst/>
                <a:latin typeface="+mn-lt"/>
                <a:ea typeface="+mn-ea"/>
                <a:cs typeface="+mn-cs"/>
              </a:rPr>
              <a:t>Invitez</a:t>
            </a:r>
            <a:r>
              <a:rPr lang="de-CH" sz="1100" b="0" i="0" kern="1200" dirty="0">
                <a:solidFill>
                  <a:schemeClr val="tx1"/>
                </a:solidFill>
                <a:effectLst/>
                <a:latin typeface="+mn-lt"/>
                <a:ea typeface="+mn-ea"/>
                <a:cs typeface="+mn-cs"/>
              </a:rPr>
              <a:t>-la à </a:t>
            </a:r>
            <a:r>
              <a:rPr lang="de-CH" sz="1100" b="0" i="0" kern="1200" dirty="0" err="1">
                <a:solidFill>
                  <a:schemeClr val="tx1"/>
                </a:solidFill>
                <a:effectLst/>
                <a:latin typeface="+mn-lt"/>
                <a:ea typeface="+mn-ea"/>
                <a:cs typeface="+mn-cs"/>
              </a:rPr>
              <a:t>choisir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une</a:t>
            </a:r>
            <a:r>
              <a:rPr lang="de-CH" sz="1100" b="0" i="0" kern="1200" dirty="0">
                <a:solidFill>
                  <a:schemeClr val="tx1"/>
                </a:solidFill>
                <a:effectLst/>
                <a:latin typeface="+mn-lt"/>
                <a:ea typeface="+mn-ea"/>
                <a:cs typeface="+mn-cs"/>
              </a:rPr>
              <a:t> carte </a:t>
            </a:r>
            <a:r>
              <a:rPr lang="de-CH" sz="1100" b="0" i="0" kern="1200" dirty="0" err="1">
                <a:solidFill>
                  <a:schemeClr val="tx1"/>
                </a:solidFill>
                <a:effectLst/>
                <a:latin typeface="+mn-lt"/>
                <a:ea typeface="+mn-ea"/>
                <a:cs typeface="+mn-cs"/>
              </a:rPr>
              <a:t>qui</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attire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particulièrement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attention</a:t>
            </a:r>
            <a:r>
              <a:rPr lang="de-CH" sz="1100" b="0" i="0" kern="1200" dirty="0">
                <a:solidFill>
                  <a:schemeClr val="tx1"/>
                </a:solidFill>
                <a:effectLst/>
                <a:latin typeface="+mn-lt"/>
                <a:ea typeface="+mn-ea"/>
                <a:cs typeface="+mn-cs"/>
              </a:rPr>
              <a:t>.</a:t>
            </a:r>
          </a:p>
          <a:p>
            <a:pPr fontAlgn="t"/>
            <a:r>
              <a:rPr lang="de-CH" sz="1100" b="0" i="0" kern="1200" dirty="0">
                <a:solidFill>
                  <a:schemeClr val="tx1"/>
                </a:solidFill>
                <a:effectLst/>
                <a:latin typeface="+mn-lt"/>
                <a:ea typeface="+mn-ea"/>
                <a:cs typeface="+mn-cs"/>
              </a:rPr>
              <a:t>La carte </a:t>
            </a:r>
            <a:r>
              <a:rPr lang="de-CH" sz="1100" b="0" i="0" kern="1200" dirty="0" err="1">
                <a:solidFill>
                  <a:schemeClr val="tx1"/>
                </a:solidFill>
                <a:effectLst/>
                <a:latin typeface="+mn-lt"/>
                <a:ea typeface="+mn-ea"/>
                <a:cs typeface="+mn-cs"/>
              </a:rPr>
              <a:t>décrit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une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situation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ainsi</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que</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questions</a:t>
            </a:r>
            <a:r>
              <a:rPr lang="de-CH" sz="1100" b="0" i="0" kern="1200" dirty="0">
                <a:solidFill>
                  <a:schemeClr val="tx1"/>
                </a:solidFill>
                <a:effectLst/>
                <a:latin typeface="+mn-lt"/>
                <a:ea typeface="+mn-ea"/>
                <a:cs typeface="+mn-cs"/>
              </a:rPr>
              <a:t> à </a:t>
            </a:r>
            <a:r>
              <a:rPr lang="de-CH" sz="1100" b="0" i="0" kern="1200" dirty="0" err="1">
                <a:solidFill>
                  <a:schemeClr val="tx1"/>
                </a:solidFill>
                <a:effectLst/>
                <a:latin typeface="+mn-lt"/>
                <a:ea typeface="+mn-ea"/>
                <a:cs typeface="+mn-cs"/>
              </a:rPr>
              <a:t>discuter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ensemble</a:t>
            </a:r>
            <a:r>
              <a:rPr lang="de-CH" sz="1100" b="0" i="0" kern="1200" dirty="0">
                <a:solidFill>
                  <a:schemeClr val="tx1"/>
                </a:solidFill>
                <a:effectLst/>
                <a:latin typeface="+mn-lt"/>
                <a:ea typeface="+mn-ea"/>
                <a:cs typeface="+mn-cs"/>
              </a:rPr>
              <a:t>.</a:t>
            </a:r>
          </a:p>
          <a:p>
            <a:pPr fontAlgn="t"/>
            <a:r>
              <a:rPr lang="de-CH" sz="1100" b="0" i="0" kern="1200" dirty="0">
                <a:solidFill>
                  <a:schemeClr val="tx1"/>
                </a:solidFill>
                <a:effectLst/>
                <a:latin typeface="+mn-lt"/>
                <a:ea typeface="+mn-ea"/>
                <a:cs typeface="+mn-cs"/>
              </a:rPr>
              <a:t>Si </a:t>
            </a:r>
            <a:r>
              <a:rPr lang="de-CH" sz="1100" b="0" i="0" kern="1200" dirty="0" err="1">
                <a:solidFill>
                  <a:schemeClr val="tx1"/>
                </a:solidFill>
                <a:effectLst/>
                <a:latin typeface="+mn-lt"/>
                <a:ea typeface="+mn-ea"/>
                <a:cs typeface="+mn-cs"/>
              </a:rPr>
              <a:t>nécessaire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lisez</a:t>
            </a:r>
            <a:r>
              <a:rPr lang="de-CH" sz="1100" b="0" i="0" kern="1200" dirty="0">
                <a:solidFill>
                  <a:schemeClr val="tx1"/>
                </a:solidFill>
                <a:effectLst/>
                <a:latin typeface="+mn-lt"/>
                <a:ea typeface="+mn-ea"/>
                <a:cs typeface="+mn-cs"/>
              </a:rPr>
              <a:t> la carte à </a:t>
            </a:r>
            <a:r>
              <a:rPr lang="de-CH" sz="1100" b="0" i="0" kern="1200" dirty="0" err="1">
                <a:solidFill>
                  <a:schemeClr val="tx1"/>
                </a:solidFill>
                <a:effectLst/>
                <a:latin typeface="+mn-lt"/>
                <a:ea typeface="+mn-ea"/>
                <a:cs typeface="+mn-cs"/>
              </a:rPr>
              <a:t>voix</a:t>
            </a:r>
            <a:r>
              <a:rPr lang="de-CH" sz="1100" b="0" i="0" kern="1200" dirty="0">
                <a:solidFill>
                  <a:schemeClr val="tx1"/>
                </a:solidFill>
                <a:effectLst/>
                <a:latin typeface="+mn-lt"/>
                <a:ea typeface="+mn-ea"/>
                <a:cs typeface="+mn-cs"/>
              </a:rPr>
              <a:t> haute.</a:t>
            </a:r>
          </a:p>
          <a:p>
            <a:pPr fontAlgn="t"/>
            <a:r>
              <a:rPr lang="de-CH" sz="1100" b="0" i="0" kern="1200" dirty="0">
                <a:solidFill>
                  <a:schemeClr val="tx1"/>
                </a:solidFill>
                <a:effectLst/>
                <a:latin typeface="+mn-lt"/>
                <a:ea typeface="+mn-ea"/>
                <a:cs typeface="+mn-cs"/>
              </a:rPr>
              <a:t>Le </a:t>
            </a:r>
            <a:r>
              <a:rPr lang="de-CH" sz="1100" b="0" i="0" kern="1200" dirty="0" err="1">
                <a:solidFill>
                  <a:schemeClr val="tx1"/>
                </a:solidFill>
                <a:effectLst/>
                <a:latin typeface="+mn-lt"/>
                <a:ea typeface="+mn-ea"/>
                <a:cs typeface="+mn-cs"/>
              </a:rPr>
              <a:t>guide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d’entretien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propose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pour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chaque</a:t>
            </a:r>
            <a:r>
              <a:rPr lang="de-CH" sz="1100" b="0" i="0" kern="1200" dirty="0">
                <a:solidFill>
                  <a:schemeClr val="tx1"/>
                </a:solidFill>
                <a:effectLst/>
                <a:latin typeface="+mn-lt"/>
                <a:ea typeface="+mn-ea"/>
                <a:cs typeface="+mn-cs"/>
              </a:rPr>
              <a:t> carte, des </a:t>
            </a:r>
            <a:r>
              <a:rPr lang="de-CH" sz="1100" b="0" i="0" kern="1200" dirty="0" err="1">
                <a:solidFill>
                  <a:schemeClr val="tx1"/>
                </a:solidFill>
                <a:effectLst/>
                <a:latin typeface="+mn-lt"/>
                <a:ea typeface="+mn-ea"/>
                <a:cs typeface="+mn-cs"/>
              </a:rPr>
              <a:t>pistes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discussion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complémentaires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ainsi</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que</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tâches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visant</a:t>
            </a:r>
            <a:r>
              <a:rPr lang="de-CH" sz="1100" b="0" i="0" kern="1200" dirty="0">
                <a:solidFill>
                  <a:schemeClr val="tx1"/>
                </a:solidFill>
                <a:effectLst/>
                <a:latin typeface="+mn-lt"/>
                <a:ea typeface="+mn-ea"/>
                <a:cs typeface="+mn-cs"/>
              </a:rPr>
              <a:t> à </a:t>
            </a:r>
            <a:r>
              <a:rPr lang="de-CH" sz="1100" b="0" i="0" kern="1200" dirty="0" err="1">
                <a:solidFill>
                  <a:schemeClr val="tx1"/>
                </a:solidFill>
                <a:effectLst/>
                <a:latin typeface="+mn-lt"/>
                <a:ea typeface="+mn-ea"/>
                <a:cs typeface="+mn-cs"/>
              </a:rPr>
              <a:t>favoriser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une</a:t>
            </a:r>
            <a:r>
              <a:rPr lang="de-CH" sz="1100" b="0" i="0" kern="1200" dirty="0">
                <a:solidFill>
                  <a:schemeClr val="tx1"/>
                </a:solidFill>
                <a:effectLst/>
                <a:latin typeface="+mn-lt"/>
                <a:ea typeface="+mn-ea"/>
                <a:cs typeface="+mn-cs"/>
              </a:rPr>
              <a:t> auto-</a:t>
            </a:r>
            <a:r>
              <a:rPr lang="de-CH" sz="1100" b="0" i="0" kern="1200" dirty="0" err="1">
                <a:solidFill>
                  <a:schemeClr val="tx1"/>
                </a:solidFill>
                <a:effectLst/>
                <a:latin typeface="+mn-lt"/>
                <a:ea typeface="+mn-ea"/>
                <a:cs typeface="+mn-cs"/>
              </a:rPr>
              <a:t>évaluation</a:t>
            </a:r>
            <a:r>
              <a:rPr lang="de-CH" sz="1100" b="0" i="0" kern="1200" dirty="0">
                <a:solidFill>
                  <a:schemeClr val="tx1"/>
                </a:solidFill>
                <a:effectLst/>
                <a:latin typeface="+mn-lt"/>
                <a:ea typeface="+mn-ea"/>
                <a:cs typeface="+mn-cs"/>
              </a:rPr>
              <a:t> la plus </a:t>
            </a:r>
            <a:r>
              <a:rPr lang="de-CH" sz="1100" b="0" i="0" kern="1200" dirty="0" err="1">
                <a:solidFill>
                  <a:schemeClr val="tx1"/>
                </a:solidFill>
                <a:effectLst/>
                <a:latin typeface="+mn-lt"/>
                <a:ea typeface="+mn-ea"/>
                <a:cs typeface="+mn-cs"/>
              </a:rPr>
              <a:t>réaliste</a:t>
            </a:r>
            <a:r>
              <a:rPr lang="de-CH" sz="1100" b="0" i="0" kern="1200" dirty="0">
                <a:solidFill>
                  <a:schemeClr val="tx1"/>
                </a:solidFill>
                <a:effectLst/>
                <a:latin typeface="+mn-lt"/>
                <a:ea typeface="+mn-ea"/>
                <a:cs typeface="+mn-cs"/>
              </a:rPr>
              <a:t> possible de la </a:t>
            </a:r>
            <a:r>
              <a:rPr lang="de-CH" sz="1100" b="0" i="0" kern="1200" dirty="0" err="1">
                <a:solidFill>
                  <a:schemeClr val="tx1"/>
                </a:solidFill>
                <a:effectLst/>
                <a:latin typeface="+mn-lt"/>
                <a:ea typeface="+mn-ea"/>
                <a:cs typeface="+mn-cs"/>
              </a:rPr>
              <a:t>situation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décrite</a:t>
            </a:r>
            <a:r>
              <a:rPr lang="de-CH" sz="1100" b="0" i="0" kern="1200" dirty="0">
                <a:solidFill>
                  <a:schemeClr val="tx1"/>
                </a:solidFill>
                <a:effectLst/>
                <a:latin typeface="+mn-lt"/>
                <a:ea typeface="+mn-ea"/>
                <a:cs typeface="+mn-cs"/>
              </a:rPr>
              <a:t>.</a:t>
            </a:r>
          </a:p>
          <a:p>
            <a:pPr fontAlgn="t"/>
            <a:r>
              <a:rPr lang="de-CH" sz="1100" b="0" i="0" kern="1200" dirty="0" err="1">
                <a:solidFill>
                  <a:schemeClr val="tx1"/>
                </a:solidFill>
                <a:effectLst/>
                <a:latin typeface="+mn-lt"/>
                <a:ea typeface="+mn-ea"/>
                <a:cs typeface="+mn-cs"/>
              </a:rPr>
              <a:t>Décidez</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ensemble</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l’emplacement</a:t>
            </a:r>
            <a:r>
              <a:rPr lang="de-CH" sz="1100" b="0" i="0" kern="1200" dirty="0">
                <a:solidFill>
                  <a:schemeClr val="tx1"/>
                </a:solidFill>
                <a:effectLst/>
                <a:latin typeface="+mn-lt"/>
                <a:ea typeface="+mn-ea"/>
                <a:cs typeface="+mn-cs"/>
              </a:rPr>
              <a:t> de la carte </a:t>
            </a:r>
            <a:r>
              <a:rPr lang="de-CH" sz="1100" b="0" i="0" kern="1200" dirty="0" err="1">
                <a:solidFill>
                  <a:schemeClr val="tx1"/>
                </a:solidFill>
                <a:effectLst/>
                <a:latin typeface="+mn-lt"/>
                <a:ea typeface="+mn-ea"/>
                <a:cs typeface="+mn-cs"/>
              </a:rPr>
              <a:t>sur</a:t>
            </a:r>
            <a:r>
              <a:rPr lang="de-CH" sz="1100" b="0" i="0" kern="1200" dirty="0">
                <a:solidFill>
                  <a:schemeClr val="tx1"/>
                </a:solidFill>
                <a:effectLst/>
                <a:latin typeface="+mn-lt"/>
                <a:ea typeface="+mn-ea"/>
                <a:cs typeface="+mn-cs"/>
              </a:rPr>
              <a:t> la grille. Il </a:t>
            </a:r>
            <a:r>
              <a:rPr lang="de-CH" sz="1100" b="0" i="0" kern="1200" dirty="0" err="1">
                <a:solidFill>
                  <a:schemeClr val="tx1"/>
                </a:solidFill>
                <a:effectLst/>
                <a:latin typeface="+mn-lt"/>
                <a:ea typeface="+mn-ea"/>
                <a:cs typeface="+mn-cs"/>
              </a:rPr>
              <a:t>n’existe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pas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critères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formels</a:t>
            </a:r>
            <a:r>
              <a:rPr lang="de-CH" sz="1100" b="0" i="0" kern="1200" dirty="0">
                <a:solidFill>
                  <a:schemeClr val="tx1"/>
                </a:solidFill>
                <a:effectLst/>
                <a:latin typeface="+mn-lt"/>
                <a:ea typeface="+mn-ea"/>
                <a:cs typeface="+mn-cs"/>
              </a:rPr>
              <a:t> : il </a:t>
            </a:r>
            <a:r>
              <a:rPr lang="de-CH" sz="1100" b="0" i="0" kern="1200" dirty="0" err="1">
                <a:solidFill>
                  <a:schemeClr val="tx1"/>
                </a:solidFill>
                <a:effectLst/>
                <a:latin typeface="+mn-lt"/>
                <a:ea typeface="+mn-ea"/>
                <a:cs typeface="+mn-cs"/>
              </a:rPr>
              <a:t>s’agit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d’une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évaluation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dialogique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visant</a:t>
            </a:r>
            <a:r>
              <a:rPr lang="de-CH" sz="1100" b="0" i="0" kern="1200" dirty="0">
                <a:solidFill>
                  <a:schemeClr val="tx1"/>
                </a:solidFill>
                <a:effectLst/>
                <a:latin typeface="+mn-lt"/>
                <a:ea typeface="+mn-ea"/>
                <a:cs typeface="+mn-cs"/>
              </a:rPr>
              <a:t> à </a:t>
            </a:r>
            <a:r>
              <a:rPr lang="de-CH" sz="1100" b="0" i="0" kern="1200" dirty="0" err="1">
                <a:solidFill>
                  <a:schemeClr val="tx1"/>
                </a:solidFill>
                <a:effectLst/>
                <a:latin typeface="+mn-lt"/>
                <a:ea typeface="+mn-ea"/>
                <a:cs typeface="+mn-cs"/>
              </a:rPr>
              <a:t>trouver</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positionnement</a:t>
            </a:r>
            <a:r>
              <a:rPr lang="de-CH" sz="1100" b="0" i="0" kern="1200" dirty="0">
                <a:solidFill>
                  <a:schemeClr val="tx1"/>
                </a:solidFill>
                <a:effectLst/>
                <a:latin typeface="+mn-lt"/>
                <a:ea typeface="+mn-ea"/>
                <a:cs typeface="+mn-cs"/>
              </a:rPr>
              <a:t> le plus </a:t>
            </a:r>
            <a:r>
              <a:rPr lang="de-CH" sz="1100" b="0" i="0" kern="1200" dirty="0" err="1">
                <a:solidFill>
                  <a:schemeClr val="tx1"/>
                </a:solidFill>
                <a:effectLst/>
                <a:latin typeface="+mn-lt"/>
                <a:ea typeface="+mn-ea"/>
                <a:cs typeface="+mn-cs"/>
              </a:rPr>
              <a:t>pertinent</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guide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d’entretien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fournit</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indications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pour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soutenir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cette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attribution</a:t>
            </a:r>
            <a:r>
              <a:rPr lang="de-CH" sz="1100" b="0" i="0" kern="1200" dirty="0">
                <a:solidFill>
                  <a:schemeClr val="tx1"/>
                </a:solidFill>
                <a:effectLst/>
                <a:latin typeface="+mn-lt"/>
                <a:ea typeface="+mn-ea"/>
                <a:cs typeface="+mn-cs"/>
              </a:rPr>
              <a:t>.</a:t>
            </a:r>
          </a:p>
          <a:p>
            <a:pPr fontAlgn="t"/>
            <a:r>
              <a:rPr lang="de-CH" sz="1100" b="1" i="0" kern="1200" dirty="0">
                <a:solidFill>
                  <a:schemeClr val="tx1"/>
                </a:solidFill>
                <a:effectLst/>
                <a:latin typeface="+mn-lt"/>
                <a:ea typeface="+mn-ea"/>
                <a:cs typeface="+mn-cs"/>
              </a:rPr>
              <a:t>3. </a:t>
            </a:r>
            <a:r>
              <a:rPr lang="de-CH" sz="1100" b="1" i="0" kern="1200" dirty="0" err="1">
                <a:solidFill>
                  <a:schemeClr val="tx1"/>
                </a:solidFill>
                <a:effectLst/>
                <a:latin typeface="+mn-lt"/>
                <a:ea typeface="+mn-ea"/>
                <a:cs typeface="+mn-cs"/>
              </a:rPr>
              <a:t>Définir</a:t>
            </a:r>
            <a:r>
              <a:rPr lang="de-CH" sz="1100" b="1" i="0" kern="1200" dirty="0">
                <a:solidFill>
                  <a:schemeClr val="tx1"/>
                </a:solidFill>
                <a:effectLst/>
                <a:latin typeface="+mn-lt"/>
                <a:ea typeface="+mn-ea"/>
                <a:cs typeface="+mn-cs"/>
              </a:rPr>
              <a:t> le </a:t>
            </a:r>
            <a:r>
              <a:rPr lang="de-CH" sz="1100" b="1" i="0" kern="1200" dirty="0" err="1">
                <a:solidFill>
                  <a:schemeClr val="tx1"/>
                </a:solidFill>
                <a:effectLst/>
                <a:latin typeface="+mn-lt"/>
                <a:ea typeface="+mn-ea"/>
                <a:cs typeface="+mn-cs"/>
              </a:rPr>
              <a:t>niveau</a:t>
            </a:r>
            <a:r>
              <a:rPr lang="de-CH" sz="1100" b="1" i="0" kern="1200" dirty="0">
                <a:solidFill>
                  <a:schemeClr val="tx1"/>
                </a:solidFill>
                <a:effectLst/>
                <a:latin typeface="+mn-lt"/>
                <a:ea typeface="+mn-ea"/>
                <a:cs typeface="+mn-cs"/>
              </a:rPr>
              <a:t> de </a:t>
            </a:r>
            <a:r>
              <a:rPr lang="de-CH" sz="1100" b="1" i="0" kern="1200" dirty="0" err="1">
                <a:solidFill>
                  <a:schemeClr val="tx1"/>
                </a:solidFill>
                <a:effectLst/>
                <a:latin typeface="+mn-lt"/>
                <a:ea typeface="+mn-ea"/>
                <a:cs typeface="+mn-cs"/>
              </a:rPr>
              <a:t>soutien</a:t>
            </a:r>
            <a:br>
              <a:rPr lang="de-CH" sz="1100" b="0" i="0" kern="1200" dirty="0">
                <a:solidFill>
                  <a:schemeClr val="tx1"/>
                </a:solidFill>
                <a:effectLst/>
                <a:latin typeface="+mn-lt"/>
                <a:ea typeface="+mn-ea"/>
                <a:cs typeface="+mn-cs"/>
              </a:rPr>
            </a:br>
            <a:r>
              <a:rPr lang="de-CH" sz="1100" b="0" i="0" kern="1200" dirty="0">
                <a:solidFill>
                  <a:schemeClr val="tx1"/>
                </a:solidFill>
                <a:effectLst/>
                <a:latin typeface="+mn-lt"/>
                <a:ea typeface="+mn-ea"/>
                <a:cs typeface="+mn-cs"/>
              </a:rPr>
              <a:t>Pour </a:t>
            </a:r>
            <a:r>
              <a:rPr lang="de-CH" sz="1100" b="0" i="0" kern="1200" dirty="0" err="1">
                <a:solidFill>
                  <a:schemeClr val="tx1"/>
                </a:solidFill>
                <a:effectLst/>
                <a:latin typeface="+mn-lt"/>
                <a:ea typeface="+mn-ea"/>
                <a:cs typeface="+mn-cs"/>
              </a:rPr>
              <a:t>l’interprétation</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résultats</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champ</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central</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est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particulièrement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important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car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participant·e·s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disposent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déjà</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connaissances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préalables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dans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compétences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sur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lesquelles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apprentissages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peuvent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s’appuyer</a:t>
            </a:r>
            <a:r>
              <a:rPr lang="de-CH" sz="1100" b="0" i="0" kern="1200" dirty="0">
                <a:solidFill>
                  <a:schemeClr val="tx1"/>
                </a:solidFill>
                <a:effectLst/>
                <a:latin typeface="+mn-lt"/>
                <a:ea typeface="+mn-ea"/>
                <a:cs typeface="+mn-cs"/>
              </a:rPr>
              <a:t>.</a:t>
            </a:r>
          </a:p>
          <a:p>
            <a:pPr fontAlgn="t"/>
            <a:r>
              <a:rPr lang="de-CH" sz="1100" b="1" i="0" kern="1200" dirty="0">
                <a:solidFill>
                  <a:schemeClr val="tx1"/>
                </a:solidFill>
                <a:effectLst/>
                <a:latin typeface="+mn-lt"/>
                <a:ea typeface="+mn-ea"/>
                <a:cs typeface="+mn-cs"/>
              </a:rPr>
              <a:t>4. </a:t>
            </a:r>
            <a:r>
              <a:rPr lang="de-CH" sz="1100" b="1" i="0" kern="1200" dirty="0" err="1">
                <a:solidFill>
                  <a:schemeClr val="tx1"/>
                </a:solidFill>
                <a:effectLst/>
                <a:latin typeface="+mn-lt"/>
                <a:ea typeface="+mn-ea"/>
                <a:cs typeface="+mn-cs"/>
              </a:rPr>
              <a:t>Planifier</a:t>
            </a:r>
            <a:r>
              <a:rPr lang="de-CH" sz="1100" b="1" i="0" kern="1200" dirty="0">
                <a:solidFill>
                  <a:schemeClr val="tx1"/>
                </a:solidFill>
                <a:effectLst/>
                <a:latin typeface="+mn-lt"/>
                <a:ea typeface="+mn-ea"/>
                <a:cs typeface="+mn-cs"/>
              </a:rPr>
              <a:t> des </a:t>
            </a:r>
            <a:r>
              <a:rPr lang="de-CH" sz="1100" b="1" i="0" kern="1200" dirty="0" err="1">
                <a:solidFill>
                  <a:schemeClr val="tx1"/>
                </a:solidFill>
                <a:effectLst/>
                <a:latin typeface="+mn-lt"/>
                <a:ea typeface="+mn-ea"/>
                <a:cs typeface="+mn-cs"/>
              </a:rPr>
              <a:t>mesures</a:t>
            </a:r>
            <a:br>
              <a:rPr lang="de-CH" sz="1100" b="0" i="0" kern="1200" dirty="0">
                <a:solidFill>
                  <a:schemeClr val="tx1"/>
                </a:solidFill>
                <a:effectLst/>
                <a:latin typeface="+mn-lt"/>
                <a:ea typeface="+mn-ea"/>
                <a:cs typeface="+mn-cs"/>
              </a:rPr>
            </a:br>
            <a:r>
              <a:rPr lang="de-CH" sz="1100" b="0" i="0" kern="1200" dirty="0" err="1">
                <a:solidFill>
                  <a:schemeClr val="tx1"/>
                </a:solidFill>
                <a:effectLst/>
                <a:latin typeface="+mn-lt"/>
                <a:ea typeface="+mn-ea"/>
                <a:cs typeface="+mn-cs"/>
              </a:rPr>
              <a:t>Différentes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offres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soutien</a:t>
            </a:r>
            <a:r>
              <a:rPr lang="de-CH" sz="1100" b="0" i="0" kern="1200" dirty="0">
                <a:solidFill>
                  <a:schemeClr val="tx1"/>
                </a:solidFill>
                <a:effectLst/>
                <a:latin typeface="+mn-lt"/>
                <a:ea typeface="+mn-ea"/>
                <a:cs typeface="+mn-cs"/>
              </a:rPr>
              <a:t> existent </a:t>
            </a:r>
            <a:r>
              <a:rPr lang="de-CH" sz="1100" b="0" i="0" kern="1200" dirty="0" err="1">
                <a:solidFill>
                  <a:schemeClr val="tx1"/>
                </a:solidFill>
                <a:effectLst/>
                <a:latin typeface="+mn-lt"/>
                <a:ea typeface="+mn-ea"/>
                <a:cs typeface="+mn-cs"/>
              </a:rPr>
              <a:t>selon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cantons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Une</a:t>
            </a:r>
            <a:r>
              <a:rPr lang="de-CH" sz="1100" b="0" i="0" kern="1200" dirty="0">
                <a:solidFill>
                  <a:schemeClr val="tx1"/>
                </a:solidFill>
                <a:effectLst/>
                <a:latin typeface="+mn-lt"/>
                <a:ea typeface="+mn-ea"/>
                <a:cs typeface="+mn-cs"/>
              </a:rPr>
              <a:t> vue </a:t>
            </a:r>
            <a:r>
              <a:rPr lang="de-CH" sz="1100" b="0" i="0" kern="1200" dirty="0" err="1">
                <a:solidFill>
                  <a:schemeClr val="tx1"/>
                </a:solidFill>
                <a:effectLst/>
                <a:latin typeface="+mn-lt"/>
                <a:ea typeface="+mn-ea"/>
                <a:cs typeface="+mn-cs"/>
              </a:rPr>
              <a:t>d’ensemble</a:t>
            </a:r>
            <a:r>
              <a:rPr lang="de-CH" sz="1100" b="0" i="0" kern="1200" dirty="0">
                <a:solidFill>
                  <a:schemeClr val="tx1"/>
                </a:solidFill>
                <a:effectLst/>
                <a:latin typeface="+mn-lt"/>
                <a:ea typeface="+mn-ea"/>
                <a:cs typeface="+mn-cs"/>
              </a:rPr>
              <a:t> à </a:t>
            </a:r>
            <a:r>
              <a:rPr lang="de-CH" sz="1100" b="0" i="0" kern="1200" dirty="0" err="1">
                <a:solidFill>
                  <a:schemeClr val="tx1"/>
                </a:solidFill>
                <a:effectLst/>
                <a:latin typeface="+mn-lt"/>
                <a:ea typeface="+mn-ea"/>
                <a:cs typeface="+mn-cs"/>
              </a:rPr>
              <a:t>l’échelle</a:t>
            </a:r>
            <a:r>
              <a:rPr lang="de-CH" sz="1100" b="0" i="0" kern="1200" dirty="0">
                <a:solidFill>
                  <a:schemeClr val="tx1"/>
                </a:solidFill>
                <a:effectLst/>
                <a:latin typeface="+mn-lt"/>
                <a:ea typeface="+mn-ea"/>
                <a:cs typeface="+mn-cs"/>
              </a:rPr>
              <a:t> de la Suisse </a:t>
            </a:r>
            <a:r>
              <a:rPr lang="de-CH" sz="1100" b="0" i="0" kern="1200" dirty="0" err="1">
                <a:solidFill>
                  <a:schemeClr val="tx1"/>
                </a:solidFill>
                <a:effectLst/>
                <a:latin typeface="+mn-lt"/>
                <a:ea typeface="+mn-ea"/>
                <a:cs typeface="+mn-cs"/>
              </a:rPr>
              <a:t>est</a:t>
            </a:r>
            <a:r>
              <a:rPr lang="de-CH" sz="1100" b="0" i="0" kern="1200" dirty="0">
                <a:solidFill>
                  <a:schemeClr val="tx1"/>
                </a:solidFill>
                <a:effectLst/>
                <a:latin typeface="+mn-lt"/>
                <a:ea typeface="+mn-ea"/>
                <a:cs typeface="+mn-cs"/>
              </a:rPr>
              <a:t> disponible </a:t>
            </a:r>
            <a:r>
              <a:rPr lang="de-CH" sz="1100" b="0" i="0" kern="1200" dirty="0" err="1">
                <a:solidFill>
                  <a:schemeClr val="tx1"/>
                </a:solidFill>
                <a:effectLst/>
                <a:latin typeface="+mn-lt"/>
                <a:ea typeface="+mn-ea"/>
                <a:cs typeface="+mn-cs"/>
              </a:rPr>
              <a:t>sur</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site</a:t>
            </a:r>
            <a:r>
              <a:rPr lang="de-CH" sz="1100" b="0" i="0" kern="1200" dirty="0">
                <a:solidFill>
                  <a:schemeClr val="tx1"/>
                </a:solidFill>
                <a:effectLst/>
                <a:latin typeface="+mn-lt"/>
                <a:ea typeface="+mn-ea"/>
                <a:cs typeface="+mn-cs"/>
              </a:rPr>
              <a:t> </a:t>
            </a:r>
            <a:r>
              <a:rPr lang="de-CH" dirty="0">
                <a:hlinkClick r:id="rId3"/>
              </a:rPr>
              <a:t>Cours - </a:t>
            </a:r>
            <a:r>
              <a:rPr lang="de-CH" dirty="0" err="1">
                <a:hlinkClick r:id="rId3"/>
              </a:rPr>
              <a:t>Simplement</a:t>
            </a:r>
            <a:r>
              <a:rPr lang="de-CH" dirty="0">
                <a:hlinkClick r:id="rId3"/>
              </a:rPr>
              <a:t> Mieux – Lire </a:t>
            </a:r>
            <a:r>
              <a:rPr lang="de-CH" dirty="0" err="1">
                <a:hlinkClick r:id="rId3"/>
              </a:rPr>
              <a:t>Écrire</a:t>
            </a:r>
            <a:r>
              <a:rPr lang="de-CH" dirty="0">
                <a:hlinkClick r:id="rId3"/>
              </a:rPr>
              <a:t> </a:t>
            </a:r>
            <a:r>
              <a:rPr lang="de-CH" dirty="0" err="1">
                <a:hlinkClick r:id="rId3"/>
              </a:rPr>
              <a:t>Calculer</a:t>
            </a:r>
            <a:r>
              <a:rPr lang="de-CH" dirty="0">
                <a:hlinkClick r:id="rId3"/>
              </a:rPr>
              <a:t> </a:t>
            </a:r>
            <a:r>
              <a:rPr lang="de-CH" dirty="0" err="1">
                <a:hlinkClick r:id="rId3"/>
              </a:rPr>
              <a:t>Ordinateur</a:t>
            </a:r>
            <a:br>
              <a:rPr lang="de-CH" sz="1100" b="0" i="0" kern="1200" dirty="0">
                <a:solidFill>
                  <a:schemeClr val="tx1"/>
                </a:solidFill>
                <a:effectLst/>
                <a:latin typeface="+mn-lt"/>
                <a:ea typeface="+mn-ea"/>
                <a:cs typeface="+mn-cs"/>
              </a:rPr>
            </a:br>
            <a:r>
              <a:rPr lang="de-CH" sz="1100" b="0" i="0" kern="1200" dirty="0" err="1">
                <a:solidFill>
                  <a:schemeClr val="tx1"/>
                </a:solidFill>
                <a:effectLst/>
                <a:latin typeface="+mn-lt"/>
                <a:ea typeface="+mn-ea"/>
                <a:cs typeface="+mn-cs"/>
              </a:rPr>
              <a:t>Selon</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contexte</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conseil</a:t>
            </a:r>
            <a:r>
              <a:rPr lang="de-CH" sz="1100" b="0" i="0" kern="1200" dirty="0">
                <a:solidFill>
                  <a:schemeClr val="tx1"/>
                </a:solidFill>
                <a:effectLst/>
                <a:latin typeface="+mn-lt"/>
                <a:ea typeface="+mn-ea"/>
                <a:cs typeface="+mn-cs"/>
              </a:rPr>
              <a:t> et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prérequis</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participant·e·s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un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cours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n’est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pas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toujours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l’option</a:t>
            </a:r>
            <a:r>
              <a:rPr lang="de-CH" sz="1100" b="0" i="0" kern="1200" dirty="0">
                <a:solidFill>
                  <a:schemeClr val="tx1"/>
                </a:solidFill>
                <a:effectLst/>
                <a:latin typeface="+mn-lt"/>
                <a:ea typeface="+mn-ea"/>
                <a:cs typeface="+mn-cs"/>
              </a:rPr>
              <a:t> la plus </a:t>
            </a:r>
            <a:r>
              <a:rPr lang="de-CH" sz="1100" b="0" i="0" kern="1200" dirty="0" err="1">
                <a:solidFill>
                  <a:schemeClr val="tx1"/>
                </a:solidFill>
                <a:effectLst/>
                <a:latin typeface="+mn-lt"/>
                <a:ea typeface="+mn-ea"/>
                <a:cs typeface="+mn-cs"/>
              </a:rPr>
              <a:t>adaptée</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processus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d’apprentissage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informels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peuvent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alors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être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envisagés</a:t>
            </a:r>
            <a:endParaRPr lang="de-CH" sz="1100" b="0" i="0" kern="1200" dirty="0">
              <a:solidFill>
                <a:schemeClr val="tx1"/>
              </a:solidFill>
              <a:effectLst/>
              <a:latin typeface="+mn-lt"/>
              <a:ea typeface="+mn-ea"/>
              <a:cs typeface="+mn-cs"/>
            </a:endParaRPr>
          </a:p>
          <a:p>
            <a:endParaRPr lang="de-CH" dirty="0"/>
          </a:p>
        </p:txBody>
      </p:sp>
      <p:sp>
        <p:nvSpPr>
          <p:cNvPr id="4" name="Foliennummernplatzhalter 3">
            <a:extLst>
              <a:ext uri="{FF2B5EF4-FFF2-40B4-BE49-F238E27FC236}">
                <a16:creationId xmlns:a16="http://schemas.microsoft.com/office/drawing/2014/main" id="{777FC691-FBCD-C7AD-5BA4-66C9281865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C81C81-E364-4366-A610-2DB15FF98538}" type="slidenum">
              <a:rPr kumimoji="0" lang="de-CH" sz="9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CH" sz="9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73384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t"/>
            <a:r>
              <a:rPr lang="de-CH" sz="1100" b="1" i="0" kern="1200" dirty="0" err="1">
                <a:solidFill>
                  <a:schemeClr val="tx1"/>
                </a:solidFill>
                <a:effectLst/>
                <a:highlight>
                  <a:srgbClr val="FFFFFF"/>
                </a:highlight>
                <a:latin typeface="+mn-lt"/>
                <a:ea typeface="+mn-ea"/>
                <a:cs typeface="+mn-cs"/>
              </a:rPr>
              <a:t>Présentation</a:t>
            </a:r>
            <a:r>
              <a:rPr lang="de-CH" sz="1100" b="1" i="0" kern="1200" dirty="0">
                <a:solidFill>
                  <a:schemeClr val="tx1"/>
                </a:solidFill>
                <a:effectLst/>
                <a:highlight>
                  <a:srgbClr val="FFFFFF"/>
                </a:highlight>
                <a:latin typeface="+mn-lt"/>
                <a:ea typeface="+mn-ea"/>
                <a:cs typeface="+mn-cs"/>
              </a:rPr>
              <a:t> :</a:t>
            </a:r>
            <a:r>
              <a:rPr lang="de-CH" sz="1100" b="0" i="0" kern="1200" dirty="0">
                <a:solidFill>
                  <a:schemeClr val="tx1"/>
                </a:solidFill>
                <a:effectLst/>
                <a:highlight>
                  <a:srgbClr val="FFFFFF"/>
                </a:highlight>
                <a:latin typeface="+mn-lt"/>
                <a:ea typeface="+mn-ea"/>
                <a:cs typeface="+mn-cs"/>
              </a:rPr>
              <a:t> TRIAGO </a:t>
            </a:r>
            <a:r>
              <a:rPr lang="de-CH" sz="1100" b="0" i="0" kern="1200" dirty="0" err="1">
                <a:solidFill>
                  <a:schemeClr val="tx1"/>
                </a:solidFill>
                <a:effectLst/>
                <a:highlight>
                  <a:srgbClr val="FFFFFF"/>
                </a:highlight>
                <a:latin typeface="+mn-lt"/>
                <a:ea typeface="+mn-ea"/>
                <a:cs typeface="+mn-cs"/>
              </a:rPr>
              <a:t>est</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conçu</a:t>
            </a:r>
            <a:r>
              <a:rPr lang="de-CH" sz="1100" b="0" i="0" kern="1200" dirty="0">
                <a:solidFill>
                  <a:schemeClr val="tx1"/>
                </a:solidFill>
                <a:effectLst/>
                <a:highlight>
                  <a:srgbClr val="FFFFFF"/>
                </a:highlight>
                <a:latin typeface="+mn-lt"/>
                <a:ea typeface="+mn-ea"/>
                <a:cs typeface="+mn-cs"/>
              </a:rPr>
              <a:t> de </a:t>
            </a:r>
            <a:r>
              <a:rPr lang="de-CH" sz="1100" b="0" i="0" kern="1200" dirty="0" err="1">
                <a:solidFill>
                  <a:schemeClr val="tx1"/>
                </a:solidFill>
                <a:effectLst/>
                <a:highlight>
                  <a:srgbClr val="FFFFFF"/>
                </a:highlight>
                <a:latin typeface="+mn-lt"/>
                <a:ea typeface="+mn-ea"/>
                <a:cs typeface="+mn-cs"/>
              </a:rPr>
              <a:t>manière</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modulaire</a:t>
            </a:r>
            <a:r>
              <a:rPr lang="de-CH" sz="1100" b="0" i="0" kern="1200" dirty="0">
                <a:solidFill>
                  <a:schemeClr val="tx1"/>
                </a:solidFill>
                <a:effectLst/>
                <a:highlight>
                  <a:srgbClr val="FFFFFF"/>
                </a:highlight>
                <a:latin typeface="+mn-lt"/>
                <a:ea typeface="+mn-ea"/>
                <a:cs typeface="+mn-cs"/>
              </a:rPr>
              <a:t> et </a:t>
            </a:r>
            <a:r>
              <a:rPr lang="de-CH" sz="1100" b="0" i="0" kern="1200" dirty="0" err="1">
                <a:solidFill>
                  <a:schemeClr val="tx1"/>
                </a:solidFill>
                <a:effectLst/>
                <a:highlight>
                  <a:srgbClr val="FFFFFF"/>
                </a:highlight>
                <a:latin typeface="+mn-lt"/>
                <a:ea typeface="+mn-ea"/>
                <a:cs typeface="+mn-cs"/>
              </a:rPr>
              <a:t>peut</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être</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utilisé</a:t>
            </a:r>
            <a:r>
              <a:rPr lang="de-CH" sz="1100" b="0" i="0" kern="1200" dirty="0">
                <a:solidFill>
                  <a:schemeClr val="tx1"/>
                </a:solidFill>
                <a:effectLst/>
                <a:highlight>
                  <a:srgbClr val="FFFFFF"/>
                </a:highlight>
                <a:latin typeface="+mn-lt"/>
                <a:ea typeface="+mn-ea"/>
                <a:cs typeface="+mn-cs"/>
              </a:rPr>
              <a:t> de façon flexible. Il </a:t>
            </a:r>
            <a:r>
              <a:rPr lang="de-CH" sz="1100" b="0" i="0" kern="1200" dirty="0" err="1">
                <a:solidFill>
                  <a:schemeClr val="tx1"/>
                </a:solidFill>
                <a:effectLst/>
                <a:highlight>
                  <a:srgbClr val="FFFFFF"/>
                </a:highlight>
                <a:latin typeface="+mn-lt"/>
                <a:ea typeface="+mn-ea"/>
                <a:cs typeface="+mn-cs"/>
              </a:rPr>
              <a:t>est</a:t>
            </a:r>
            <a:r>
              <a:rPr lang="de-CH" sz="1100" b="0" i="0" kern="1200" dirty="0">
                <a:solidFill>
                  <a:schemeClr val="tx1"/>
                </a:solidFill>
                <a:effectLst/>
                <a:highlight>
                  <a:srgbClr val="FFFFFF"/>
                </a:highlight>
                <a:latin typeface="+mn-lt"/>
                <a:ea typeface="+mn-ea"/>
                <a:cs typeface="+mn-cs"/>
              </a:rPr>
              <a:t> possible de </a:t>
            </a:r>
            <a:r>
              <a:rPr lang="de-CH" sz="1100" b="0" i="0" kern="1200" dirty="0" err="1">
                <a:solidFill>
                  <a:schemeClr val="tx1"/>
                </a:solidFill>
                <a:effectLst/>
                <a:highlight>
                  <a:srgbClr val="FFFFFF"/>
                </a:highlight>
                <a:latin typeface="+mn-lt"/>
                <a:ea typeface="+mn-ea"/>
                <a:cs typeface="+mn-cs"/>
              </a:rPr>
              <a:t>travailler</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soit</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avec</a:t>
            </a:r>
            <a:r>
              <a:rPr lang="de-CH" sz="1100" b="0" i="0" kern="1200" dirty="0">
                <a:solidFill>
                  <a:schemeClr val="tx1"/>
                </a:solidFill>
                <a:effectLst/>
                <a:highlight>
                  <a:srgbClr val="FFFFFF"/>
                </a:highlight>
                <a:latin typeface="+mn-lt"/>
                <a:ea typeface="+mn-ea"/>
                <a:cs typeface="+mn-cs"/>
              </a:rPr>
              <a:t> des </a:t>
            </a:r>
            <a:r>
              <a:rPr lang="de-CH" sz="1100" b="0" i="0" kern="1200" dirty="0" err="1">
                <a:solidFill>
                  <a:schemeClr val="tx1"/>
                </a:solidFill>
                <a:effectLst/>
                <a:highlight>
                  <a:srgbClr val="FFFFFF"/>
                </a:highlight>
                <a:latin typeface="+mn-lt"/>
                <a:ea typeface="+mn-ea"/>
                <a:cs typeface="+mn-cs"/>
              </a:rPr>
              <a:t>cartes</a:t>
            </a:r>
            <a:r>
              <a:rPr lang="de-CH" sz="1100" b="0" i="0" kern="1200" dirty="0">
                <a:solidFill>
                  <a:schemeClr val="tx1"/>
                </a:solidFill>
                <a:effectLst/>
                <a:highlight>
                  <a:srgbClr val="FFFFFF"/>
                </a:highlight>
                <a:latin typeface="+mn-lt"/>
                <a:ea typeface="+mn-ea"/>
                <a:cs typeface="+mn-cs"/>
              </a:rPr>
              <a:t> individuelles, </a:t>
            </a:r>
            <a:r>
              <a:rPr lang="de-CH" sz="1100" b="0" i="0" kern="1200" dirty="0" err="1">
                <a:solidFill>
                  <a:schemeClr val="tx1"/>
                </a:solidFill>
                <a:effectLst/>
                <a:highlight>
                  <a:srgbClr val="FFFFFF"/>
                </a:highlight>
                <a:latin typeface="+mn-lt"/>
                <a:ea typeface="+mn-ea"/>
                <a:cs typeface="+mn-cs"/>
              </a:rPr>
              <a:t>soit</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avec</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l’ensemble</a:t>
            </a:r>
            <a:r>
              <a:rPr lang="de-CH" sz="1100" b="0" i="0" kern="1200" dirty="0">
                <a:solidFill>
                  <a:schemeClr val="tx1"/>
                </a:solidFill>
                <a:effectLst/>
                <a:highlight>
                  <a:srgbClr val="FFFFFF"/>
                </a:highlight>
                <a:latin typeface="+mn-lt"/>
                <a:ea typeface="+mn-ea"/>
                <a:cs typeface="+mn-cs"/>
              </a:rPr>
              <a:t> des </a:t>
            </a:r>
            <a:r>
              <a:rPr lang="de-CH" sz="1100" b="0" i="0" kern="1200" dirty="0" err="1">
                <a:solidFill>
                  <a:schemeClr val="tx1"/>
                </a:solidFill>
                <a:effectLst/>
                <a:highlight>
                  <a:srgbClr val="FFFFFF"/>
                </a:highlight>
                <a:latin typeface="+mn-lt"/>
                <a:ea typeface="+mn-ea"/>
                <a:cs typeface="+mn-cs"/>
              </a:rPr>
              <a:t>cartes</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L’évaluation</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peut</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porter</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sur</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un</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seul</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ou</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sur</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plusieurs</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domaines</a:t>
            </a:r>
            <a:r>
              <a:rPr lang="de-CH" sz="1100" b="0" i="0" kern="1200" dirty="0">
                <a:solidFill>
                  <a:schemeClr val="tx1"/>
                </a:solidFill>
                <a:effectLst/>
                <a:highlight>
                  <a:srgbClr val="FFFFFF"/>
                </a:highlight>
                <a:latin typeface="+mn-lt"/>
                <a:ea typeface="+mn-ea"/>
                <a:cs typeface="+mn-cs"/>
              </a:rPr>
              <a:t> de </a:t>
            </a:r>
            <a:r>
              <a:rPr lang="de-CH" sz="1100" b="0" i="0" kern="1200" dirty="0" err="1">
                <a:solidFill>
                  <a:schemeClr val="tx1"/>
                </a:solidFill>
                <a:effectLst/>
                <a:highlight>
                  <a:srgbClr val="FFFFFF"/>
                </a:highlight>
                <a:latin typeface="+mn-lt"/>
                <a:ea typeface="+mn-ea"/>
                <a:cs typeface="+mn-cs"/>
              </a:rPr>
              <a:t>compétences</a:t>
            </a:r>
            <a:r>
              <a:rPr lang="de-CH" sz="1100" b="0" i="0" kern="1200" dirty="0">
                <a:solidFill>
                  <a:schemeClr val="tx1"/>
                </a:solidFill>
                <a:effectLst/>
                <a:highlight>
                  <a:srgbClr val="FFFFFF"/>
                </a:highlight>
                <a:latin typeface="+mn-lt"/>
                <a:ea typeface="+mn-ea"/>
                <a:cs typeface="+mn-cs"/>
              </a:rPr>
              <a:t>.</a:t>
            </a:r>
          </a:p>
          <a:p>
            <a:pPr fontAlgn="t"/>
            <a:r>
              <a:rPr lang="de-CH" sz="1100" b="0" i="0" kern="1200" dirty="0" err="1">
                <a:solidFill>
                  <a:schemeClr val="tx1"/>
                </a:solidFill>
                <a:effectLst/>
                <a:highlight>
                  <a:srgbClr val="FFFFFF"/>
                </a:highlight>
                <a:latin typeface="+mn-lt"/>
                <a:ea typeface="+mn-ea"/>
                <a:cs typeface="+mn-cs"/>
              </a:rPr>
              <a:t>Différentes</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possibilités</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d’utilisation</a:t>
            </a:r>
            <a:r>
              <a:rPr lang="de-CH" sz="1100" b="0" i="0" kern="1200" dirty="0">
                <a:solidFill>
                  <a:schemeClr val="tx1"/>
                </a:solidFill>
                <a:effectLst/>
                <a:highlight>
                  <a:srgbClr val="FFFFFF"/>
                </a:highlight>
                <a:latin typeface="+mn-lt"/>
                <a:ea typeface="+mn-ea"/>
                <a:cs typeface="+mn-cs"/>
              </a:rPr>
              <a:t> des </a:t>
            </a:r>
            <a:r>
              <a:rPr lang="de-CH" sz="1100" b="0" i="0" kern="1200" dirty="0" err="1">
                <a:solidFill>
                  <a:schemeClr val="tx1"/>
                </a:solidFill>
                <a:effectLst/>
                <a:highlight>
                  <a:srgbClr val="FFFFFF"/>
                </a:highlight>
                <a:latin typeface="+mn-lt"/>
                <a:ea typeface="+mn-ea"/>
                <a:cs typeface="+mn-cs"/>
              </a:rPr>
              <a:t>cartes</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sont</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présentées</a:t>
            </a:r>
            <a:r>
              <a:rPr lang="de-CH" sz="1100" b="0" i="0" kern="1200" dirty="0">
                <a:solidFill>
                  <a:schemeClr val="tx1"/>
                </a:solidFill>
                <a:effectLst/>
                <a:highlight>
                  <a:srgbClr val="FFFFFF"/>
                </a:highlight>
                <a:latin typeface="+mn-lt"/>
                <a:ea typeface="+mn-ea"/>
                <a:cs typeface="+mn-cs"/>
              </a:rPr>
              <a:t> </a:t>
            </a:r>
            <a:r>
              <a:rPr lang="de-CH" sz="1100" b="0" i="0" kern="1200" dirty="0" err="1">
                <a:solidFill>
                  <a:schemeClr val="tx1"/>
                </a:solidFill>
                <a:effectLst/>
                <a:highlight>
                  <a:srgbClr val="FFFFFF"/>
                </a:highlight>
                <a:latin typeface="+mn-lt"/>
                <a:ea typeface="+mn-ea"/>
                <a:cs typeface="+mn-cs"/>
              </a:rPr>
              <a:t>ici</a:t>
            </a:r>
            <a:r>
              <a:rPr lang="de-CH" sz="1100" b="0" i="0" kern="1200" dirty="0">
                <a:solidFill>
                  <a:schemeClr val="tx1"/>
                </a:solidFill>
                <a:effectLst/>
                <a:highlight>
                  <a:srgbClr val="FFFFFF"/>
                </a:highlight>
                <a:latin typeface="+mn-lt"/>
                <a:ea typeface="+mn-ea"/>
                <a:cs typeface="+mn-cs"/>
              </a:rPr>
              <a:t>.</a:t>
            </a:r>
          </a:p>
        </p:txBody>
      </p:sp>
      <p:sp>
        <p:nvSpPr>
          <p:cNvPr id="4" name="Foliennummernplatzhalter 3"/>
          <p:cNvSpPr>
            <a:spLocks noGrp="1"/>
          </p:cNvSpPr>
          <p:nvPr>
            <p:ph type="sldNum" sz="quarter" idx="5"/>
          </p:nvPr>
        </p:nvSpPr>
        <p:spPr/>
        <p:txBody>
          <a:bodyPr/>
          <a:lstStyle/>
          <a:p>
            <a:fld id="{83C81C81-E364-4366-A610-2DB15FF98538}" type="slidenum">
              <a:rPr lang="de-CH" smtClean="0"/>
              <a:pPr/>
              <a:t>7</a:t>
            </a:fld>
            <a:endParaRPr lang="de-CH" dirty="0"/>
          </a:p>
        </p:txBody>
      </p:sp>
    </p:spTree>
    <p:extLst>
      <p:ext uri="{BB962C8B-B14F-4D97-AF65-F5344CB8AC3E}">
        <p14:creationId xmlns:p14="http://schemas.microsoft.com/office/powerpoint/2010/main" val="605723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AE015-CBCC-B1A0-0CCE-509C2E163C0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4F3061E-699E-A911-855E-1415290D2E09}"/>
              </a:ext>
            </a:extLst>
          </p:cNvPr>
          <p:cNvSpPr>
            <a:spLocks noGrp="1" noRot="1" noChangeAspect="1"/>
          </p:cNvSpPr>
          <p:nvPr>
            <p:ph type="sldImg"/>
          </p:nvPr>
        </p:nvSpPr>
        <p:spPr>
          <a:xfrm>
            <a:off x="512763" y="987425"/>
            <a:ext cx="6091237" cy="3425825"/>
          </a:xfrm>
        </p:spPr>
        <p:txBody>
          <a:bodyPr/>
          <a:lstStyle/>
          <a:p>
            <a:endParaRPr lang="de-CH"/>
          </a:p>
        </p:txBody>
      </p:sp>
      <p:sp>
        <p:nvSpPr>
          <p:cNvPr id="3" name="Notizenplatzhalter 2">
            <a:extLst>
              <a:ext uri="{FF2B5EF4-FFF2-40B4-BE49-F238E27FC236}">
                <a16:creationId xmlns:a16="http://schemas.microsoft.com/office/drawing/2014/main" id="{994747A5-5951-8333-C538-E589647FD5C0}"/>
              </a:ext>
            </a:extLst>
          </p:cNvPr>
          <p:cNvSpPr>
            <a:spLocks noGrp="1"/>
          </p:cNvSpPr>
          <p:nvPr>
            <p:ph type="body" idx="1"/>
          </p:nvPr>
        </p:nvSpPr>
        <p:spPr/>
        <p:txBody>
          <a:bodyPr/>
          <a:lstStyle/>
          <a:p>
            <a:pPr fontAlgn="t"/>
            <a:r>
              <a:rPr lang="de-CH" sz="1100" b="1" i="0" kern="1200" dirty="0" err="1">
                <a:solidFill>
                  <a:schemeClr val="tx1"/>
                </a:solidFill>
                <a:effectLst/>
                <a:latin typeface="+mn-lt"/>
                <a:ea typeface="+mn-ea"/>
                <a:cs typeface="+mn-cs"/>
              </a:rPr>
              <a:t>Présentation</a:t>
            </a:r>
            <a:r>
              <a:rPr lang="de-CH" sz="1100" b="1" i="0" kern="1200" dirty="0">
                <a:solidFill>
                  <a:schemeClr val="tx1"/>
                </a:solidFill>
                <a:effectLst/>
                <a:latin typeface="+mn-lt"/>
                <a:ea typeface="+mn-ea"/>
                <a:cs typeface="+mn-cs"/>
              </a:rPr>
              <a:t> :</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L’évaluation</a:t>
            </a:r>
            <a:r>
              <a:rPr lang="de-CH" sz="1100" b="0" i="0" kern="1200" dirty="0">
                <a:solidFill>
                  <a:schemeClr val="tx1"/>
                </a:solidFill>
                <a:effectLst/>
                <a:latin typeface="+mn-lt"/>
                <a:ea typeface="+mn-ea"/>
                <a:cs typeface="+mn-cs"/>
              </a:rPr>
              <a:t> en </a:t>
            </a:r>
            <a:r>
              <a:rPr lang="de-CH" sz="1100" b="0" i="0" kern="1200" dirty="0" err="1">
                <a:solidFill>
                  <a:schemeClr val="tx1"/>
                </a:solidFill>
                <a:effectLst/>
                <a:latin typeface="+mn-lt"/>
                <a:ea typeface="+mn-ea"/>
                <a:cs typeface="+mn-cs"/>
              </a:rPr>
              <a:t>ligne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permet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d’obtenir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un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aperçu</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approfondi</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compétences</a:t>
            </a:r>
            <a:r>
              <a:rPr lang="de-CH" sz="1100" b="0" i="0" kern="1200" dirty="0">
                <a:solidFill>
                  <a:schemeClr val="tx1"/>
                </a:solidFill>
                <a:effectLst/>
                <a:latin typeface="+mn-lt"/>
                <a:ea typeface="+mn-ea"/>
                <a:cs typeface="+mn-cs"/>
              </a:rPr>
              <a:t> de la </a:t>
            </a:r>
            <a:r>
              <a:rPr lang="de-CH" sz="1100" b="0" i="0" kern="1200" dirty="0" err="1">
                <a:solidFill>
                  <a:schemeClr val="tx1"/>
                </a:solidFill>
                <a:effectLst/>
                <a:latin typeface="+mn-lt"/>
                <a:ea typeface="+mn-ea"/>
                <a:cs typeface="+mn-cs"/>
              </a:rPr>
              <a:t>personne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concernée</a:t>
            </a:r>
            <a:r>
              <a:rPr lang="de-CH" sz="1100" b="0" i="0" kern="1200" dirty="0">
                <a:solidFill>
                  <a:schemeClr val="tx1"/>
                </a:solidFill>
                <a:effectLst/>
                <a:latin typeface="+mn-lt"/>
                <a:ea typeface="+mn-ea"/>
                <a:cs typeface="+mn-cs"/>
              </a:rPr>
              <a:t>. Il </a:t>
            </a:r>
            <a:r>
              <a:rPr lang="de-CH" sz="1100" b="0" i="0" kern="1200" dirty="0" err="1">
                <a:solidFill>
                  <a:schemeClr val="tx1"/>
                </a:solidFill>
                <a:effectLst/>
                <a:latin typeface="+mn-lt"/>
                <a:ea typeface="+mn-ea"/>
                <a:cs typeface="+mn-cs"/>
              </a:rPr>
              <a:t>s’agit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d’un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test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classique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comprenant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différents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types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d’exercices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qui</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permettent</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quantifier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compétences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existantes</a:t>
            </a:r>
            <a:r>
              <a:rPr lang="de-CH" sz="1100" b="0" i="0" kern="1200" dirty="0">
                <a:solidFill>
                  <a:schemeClr val="tx1"/>
                </a:solidFill>
                <a:effectLst/>
                <a:latin typeface="+mn-lt"/>
                <a:ea typeface="+mn-ea"/>
                <a:cs typeface="+mn-cs"/>
              </a:rPr>
              <a:t> et de </a:t>
            </a:r>
            <a:r>
              <a:rPr lang="de-CH" sz="1100" b="0" i="0" kern="1200" dirty="0" err="1">
                <a:solidFill>
                  <a:schemeClr val="tx1"/>
                </a:solidFill>
                <a:effectLst/>
                <a:latin typeface="+mn-lt"/>
                <a:ea typeface="+mn-ea"/>
                <a:cs typeface="+mn-cs"/>
              </a:rPr>
              <a:t>mettre</a:t>
            </a:r>
            <a:r>
              <a:rPr lang="de-CH" sz="1100" b="0" i="0" kern="1200" dirty="0">
                <a:solidFill>
                  <a:schemeClr val="tx1"/>
                </a:solidFill>
                <a:effectLst/>
                <a:latin typeface="+mn-lt"/>
                <a:ea typeface="+mn-ea"/>
                <a:cs typeface="+mn-cs"/>
              </a:rPr>
              <a:t> en </a:t>
            </a:r>
            <a:r>
              <a:rPr lang="de-CH" sz="1100" b="0" i="0" kern="1200" dirty="0" err="1">
                <a:solidFill>
                  <a:schemeClr val="tx1"/>
                </a:solidFill>
                <a:effectLst/>
                <a:latin typeface="+mn-lt"/>
                <a:ea typeface="+mn-ea"/>
                <a:cs typeface="+mn-cs"/>
              </a:rPr>
              <a:t>évidence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les</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lacunes</a:t>
            </a:r>
            <a:r>
              <a:rPr lang="de-CH" sz="1100" b="0" i="0" kern="1200" dirty="0">
                <a:solidFill>
                  <a:schemeClr val="tx1"/>
                </a:solidFill>
                <a:effectLst/>
                <a:latin typeface="+mn-lt"/>
                <a:ea typeface="+mn-ea"/>
                <a:cs typeface="+mn-cs"/>
              </a:rPr>
              <a:t>.</a:t>
            </a:r>
          </a:p>
          <a:p>
            <a:pPr fontAlgn="t"/>
            <a:r>
              <a:rPr lang="de-CH" sz="1100" b="0" i="0" kern="1200" dirty="0" err="1">
                <a:solidFill>
                  <a:schemeClr val="tx1"/>
                </a:solidFill>
                <a:effectLst/>
                <a:latin typeface="+mn-lt"/>
                <a:ea typeface="+mn-ea"/>
                <a:cs typeface="+mn-cs"/>
              </a:rPr>
              <a:t>L’accès</a:t>
            </a:r>
            <a:r>
              <a:rPr lang="de-CH" sz="1100" b="0" i="0" kern="1200" dirty="0">
                <a:solidFill>
                  <a:schemeClr val="tx1"/>
                </a:solidFill>
                <a:effectLst/>
                <a:latin typeface="+mn-lt"/>
                <a:ea typeface="+mn-ea"/>
                <a:cs typeface="+mn-cs"/>
              </a:rPr>
              <a:t> se fait via le </a:t>
            </a:r>
            <a:r>
              <a:rPr lang="de-CH" sz="1100" b="0" i="0" kern="1200" dirty="0" err="1">
                <a:solidFill>
                  <a:schemeClr val="tx1"/>
                </a:solidFill>
                <a:effectLst/>
                <a:latin typeface="+mn-lt"/>
                <a:ea typeface="+mn-ea"/>
                <a:cs typeface="+mn-cs"/>
              </a:rPr>
              <a:t>site</a:t>
            </a:r>
            <a:r>
              <a:rPr lang="de-CH" sz="1100" b="0" i="0" kern="1200" dirty="0">
                <a:solidFill>
                  <a:schemeClr val="tx1"/>
                </a:solidFill>
                <a:effectLst/>
                <a:latin typeface="+mn-lt"/>
                <a:ea typeface="+mn-ea"/>
                <a:cs typeface="+mn-cs"/>
              </a:rPr>
              <a:t> TRIAGO (https://www.kompetence.ch/fr/evaluation-des-competences-de-base/) </a:t>
            </a:r>
            <a:r>
              <a:rPr lang="de-CH" sz="1100" b="0" i="0" kern="1200" dirty="0" err="1">
                <a:solidFill>
                  <a:schemeClr val="tx1"/>
                </a:solidFill>
                <a:effectLst/>
                <a:latin typeface="+mn-lt"/>
                <a:ea typeface="+mn-ea"/>
                <a:cs typeface="+mn-cs"/>
              </a:rPr>
              <a:t>sur</a:t>
            </a:r>
            <a:r>
              <a:rPr lang="de-CH" sz="1100" b="0" i="0" kern="1200" dirty="0">
                <a:solidFill>
                  <a:schemeClr val="tx1"/>
                </a:solidFill>
                <a:effectLst/>
                <a:latin typeface="+mn-lt"/>
                <a:ea typeface="+mn-ea"/>
                <a:cs typeface="+mn-cs"/>
              </a:rPr>
              <a:t> la </a:t>
            </a:r>
            <a:r>
              <a:rPr lang="de-CH" sz="1100" b="0" i="0" kern="1200" dirty="0" err="1">
                <a:solidFill>
                  <a:schemeClr val="tx1"/>
                </a:solidFill>
                <a:effectLst/>
                <a:latin typeface="+mn-lt"/>
                <a:ea typeface="+mn-ea"/>
                <a:cs typeface="+mn-cs"/>
              </a:rPr>
              <a:t>base</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l’évaluation</a:t>
            </a:r>
            <a:r>
              <a:rPr lang="de-CH" sz="1100" b="0" i="0" kern="1200" dirty="0">
                <a:solidFill>
                  <a:schemeClr val="tx1"/>
                </a:solidFill>
                <a:effectLst/>
                <a:latin typeface="+mn-lt"/>
                <a:ea typeface="+mn-ea"/>
                <a:cs typeface="+mn-cs"/>
              </a:rPr>
              <a:t> initiale </a:t>
            </a:r>
            <a:r>
              <a:rPr lang="de-CH" sz="1100" b="0" i="0" kern="1200" dirty="0" err="1">
                <a:solidFill>
                  <a:schemeClr val="tx1"/>
                </a:solidFill>
                <a:effectLst/>
                <a:latin typeface="+mn-lt"/>
                <a:ea typeface="+mn-ea"/>
                <a:cs typeface="+mn-cs"/>
              </a:rPr>
              <a:t>réalisée</a:t>
            </a:r>
            <a:r>
              <a:rPr lang="de-CH" sz="1100" b="0" i="0" kern="1200" dirty="0">
                <a:solidFill>
                  <a:schemeClr val="tx1"/>
                </a:solidFill>
                <a:effectLst/>
                <a:latin typeface="+mn-lt"/>
                <a:ea typeface="+mn-ea"/>
                <a:cs typeface="+mn-cs"/>
              </a:rPr>
              <a:t> à </a:t>
            </a:r>
            <a:r>
              <a:rPr lang="de-CH" sz="1100" b="0" i="0" kern="1200" dirty="0" err="1">
                <a:solidFill>
                  <a:schemeClr val="tx1"/>
                </a:solidFill>
                <a:effectLst/>
                <a:latin typeface="+mn-lt"/>
                <a:ea typeface="+mn-ea"/>
                <a:cs typeface="+mn-cs"/>
              </a:rPr>
              <a:t>l’aide</a:t>
            </a:r>
            <a:r>
              <a:rPr lang="de-CH" sz="1100" b="0" i="0" kern="1200" dirty="0">
                <a:solidFill>
                  <a:schemeClr val="tx1"/>
                </a:solidFill>
                <a:effectLst/>
                <a:latin typeface="+mn-lt"/>
                <a:ea typeface="+mn-ea"/>
                <a:cs typeface="+mn-cs"/>
              </a:rPr>
              <a:t> du </a:t>
            </a:r>
            <a:r>
              <a:rPr lang="de-CH" sz="1100" b="0" i="0" kern="1200" dirty="0" err="1">
                <a:solidFill>
                  <a:schemeClr val="tx1"/>
                </a:solidFill>
                <a:effectLst/>
                <a:latin typeface="+mn-lt"/>
                <a:ea typeface="+mn-ea"/>
                <a:cs typeface="+mn-cs"/>
              </a:rPr>
              <a:t>jeu</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cartes</a:t>
            </a:r>
            <a:r>
              <a:rPr lang="de-CH" sz="1100" b="0" i="0" kern="1200" dirty="0">
                <a:solidFill>
                  <a:schemeClr val="tx1"/>
                </a:solidFill>
                <a:effectLst/>
                <a:latin typeface="+mn-lt"/>
                <a:ea typeface="+mn-ea"/>
                <a:cs typeface="+mn-cs"/>
              </a:rPr>
              <a:t> — </a:t>
            </a:r>
            <a:r>
              <a:rPr lang="de-CH" sz="1100" b="0" i="0" kern="1200" dirty="0" err="1">
                <a:solidFill>
                  <a:schemeClr val="tx1"/>
                </a:solidFill>
                <a:effectLst/>
                <a:latin typeface="+mn-lt"/>
                <a:ea typeface="+mn-ea"/>
                <a:cs typeface="+mn-cs"/>
              </a:rPr>
              <a:t>ou</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indépendamment</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celle</a:t>
            </a:r>
            <a:r>
              <a:rPr lang="de-CH" sz="1100" b="0" i="0" kern="1200" dirty="0">
                <a:solidFill>
                  <a:schemeClr val="tx1"/>
                </a:solidFill>
                <a:effectLst/>
                <a:latin typeface="+mn-lt"/>
                <a:ea typeface="+mn-ea"/>
                <a:cs typeface="+mn-cs"/>
              </a:rPr>
              <a:t>-ci.</a:t>
            </a:r>
          </a:p>
          <a:p>
            <a:pPr fontAlgn="t"/>
            <a:r>
              <a:rPr lang="de-CH" sz="1100" b="0" i="0" kern="1200" dirty="0">
                <a:solidFill>
                  <a:schemeClr val="tx1"/>
                </a:solidFill>
                <a:effectLst/>
                <a:latin typeface="+mn-lt"/>
                <a:ea typeface="+mn-ea"/>
                <a:cs typeface="+mn-cs"/>
              </a:rPr>
              <a:t>Il </a:t>
            </a:r>
            <a:r>
              <a:rPr lang="de-CH" sz="1100" b="0" i="0" kern="1200" dirty="0" err="1">
                <a:solidFill>
                  <a:schemeClr val="tx1"/>
                </a:solidFill>
                <a:effectLst/>
                <a:latin typeface="+mn-lt"/>
                <a:ea typeface="+mn-ea"/>
                <a:cs typeface="+mn-cs"/>
              </a:rPr>
              <a:t>est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recommandé</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réaliser</a:t>
            </a:r>
            <a:r>
              <a:rPr lang="de-CH" sz="1100" b="0" i="0" kern="1200" dirty="0">
                <a:solidFill>
                  <a:schemeClr val="tx1"/>
                </a:solidFill>
                <a:effectLst/>
                <a:latin typeface="+mn-lt"/>
                <a:ea typeface="+mn-ea"/>
                <a:cs typeface="+mn-cs"/>
              </a:rPr>
              <a:t> le </a:t>
            </a:r>
            <a:r>
              <a:rPr lang="de-CH" sz="1100" b="0" i="0" kern="1200" dirty="0" err="1">
                <a:solidFill>
                  <a:schemeClr val="tx1"/>
                </a:solidFill>
                <a:effectLst/>
                <a:latin typeface="+mn-lt"/>
                <a:ea typeface="+mn-ea"/>
                <a:cs typeface="+mn-cs"/>
              </a:rPr>
              <a:t>test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conjointement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avec</a:t>
            </a:r>
            <a:r>
              <a:rPr lang="de-CH" sz="1100" b="0" i="0" kern="1200" dirty="0">
                <a:solidFill>
                  <a:schemeClr val="tx1"/>
                </a:solidFill>
                <a:effectLst/>
                <a:latin typeface="+mn-lt"/>
                <a:ea typeface="+mn-ea"/>
                <a:cs typeface="+mn-cs"/>
              </a:rPr>
              <a:t> la </a:t>
            </a:r>
            <a:r>
              <a:rPr lang="de-CH" sz="1100" b="0" i="0" kern="1200" dirty="0" err="1">
                <a:solidFill>
                  <a:schemeClr val="tx1"/>
                </a:solidFill>
                <a:effectLst/>
                <a:latin typeface="+mn-lt"/>
                <a:ea typeface="+mn-ea"/>
                <a:cs typeface="+mn-cs"/>
              </a:rPr>
              <a:t>personne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participante</a:t>
            </a:r>
            <a:r>
              <a:rPr lang="de-CH" sz="1100" b="0" i="0" kern="1200" dirty="0">
                <a:solidFill>
                  <a:schemeClr val="tx1"/>
                </a:solidFill>
                <a:effectLst/>
                <a:latin typeface="+mn-lt"/>
                <a:ea typeface="+mn-ea"/>
                <a:cs typeface="+mn-cs"/>
              </a:rPr>
              <a:t>, en </a:t>
            </a:r>
            <a:r>
              <a:rPr lang="de-CH" sz="1100" b="0" i="0" kern="1200" dirty="0" err="1">
                <a:solidFill>
                  <a:schemeClr val="tx1"/>
                </a:solidFill>
                <a:effectLst/>
                <a:latin typeface="+mn-lt"/>
                <a:ea typeface="+mn-ea"/>
                <a:cs typeface="+mn-cs"/>
              </a:rPr>
              <a:t>l’accompagnant</a:t>
            </a:r>
            <a:r>
              <a:rPr lang="de-CH" sz="1100" b="0" i="0" kern="1200" dirty="0">
                <a:solidFill>
                  <a:schemeClr val="tx1"/>
                </a:solidFill>
                <a:effectLst/>
                <a:latin typeface="+mn-lt"/>
                <a:ea typeface="+mn-ea"/>
                <a:cs typeface="+mn-cs"/>
              </a:rPr>
              <a:t> et en </a:t>
            </a:r>
            <a:r>
              <a:rPr lang="de-CH" sz="1100" b="0" i="0" kern="1200" dirty="0" err="1">
                <a:solidFill>
                  <a:schemeClr val="tx1"/>
                </a:solidFill>
                <a:effectLst/>
                <a:latin typeface="+mn-lt"/>
                <a:ea typeface="+mn-ea"/>
                <a:cs typeface="+mn-cs"/>
              </a:rPr>
              <a:t>l’observant</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lors</a:t>
            </a:r>
            <a:r>
              <a:rPr lang="de-CH" sz="1100" b="0" i="0" kern="1200" dirty="0">
                <a:solidFill>
                  <a:schemeClr val="tx1"/>
                </a:solidFill>
                <a:effectLst/>
                <a:latin typeface="+mn-lt"/>
                <a:ea typeface="+mn-ea"/>
                <a:cs typeface="+mn-cs"/>
              </a:rPr>
              <a:t> de la </a:t>
            </a:r>
            <a:r>
              <a:rPr lang="de-CH" sz="1100" b="0" i="0" kern="1200" dirty="0" err="1">
                <a:solidFill>
                  <a:schemeClr val="tx1"/>
                </a:solidFill>
                <a:effectLst/>
                <a:latin typeface="+mn-lt"/>
                <a:ea typeface="+mn-ea"/>
                <a:cs typeface="+mn-cs"/>
              </a:rPr>
              <a:t>résolution</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tâches</a:t>
            </a:r>
            <a:r>
              <a:rPr lang="de-CH" sz="1100" b="0" i="0" kern="1200" dirty="0">
                <a:solidFill>
                  <a:schemeClr val="tx1"/>
                </a:solidFill>
                <a:effectLst/>
                <a:latin typeface="+mn-lt"/>
                <a:ea typeface="+mn-ea"/>
                <a:cs typeface="+mn-cs"/>
              </a:rPr>
              <a:t>. Cela </a:t>
            </a:r>
            <a:r>
              <a:rPr lang="de-CH" sz="1100" b="0" i="0" kern="1200" dirty="0" err="1">
                <a:solidFill>
                  <a:schemeClr val="tx1"/>
                </a:solidFill>
                <a:effectLst/>
                <a:latin typeface="+mn-lt"/>
                <a:ea typeface="+mn-ea"/>
                <a:cs typeface="+mn-cs"/>
              </a:rPr>
              <a:t>permet</a:t>
            </a:r>
            <a:r>
              <a:rPr lang="de-CH" sz="1100" b="0" i="0" kern="1200" dirty="0">
                <a:solidFill>
                  <a:schemeClr val="tx1"/>
                </a:solidFill>
                <a:effectLst/>
                <a:latin typeface="+mn-lt"/>
                <a:ea typeface="+mn-ea"/>
                <a:cs typeface="+mn-cs"/>
              </a:rPr>
              <a:t>, en </a:t>
            </a:r>
            <a:r>
              <a:rPr lang="de-CH" sz="1100" b="0" i="0" kern="1200" dirty="0" err="1">
                <a:solidFill>
                  <a:schemeClr val="tx1"/>
                </a:solidFill>
                <a:effectLst/>
                <a:latin typeface="+mn-lt"/>
                <a:ea typeface="+mn-ea"/>
                <a:cs typeface="+mn-cs"/>
              </a:rPr>
              <a:t>complément</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l’évaluation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générée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automatiquement</a:t>
            </a:r>
            <a:r>
              <a:rPr lang="de-CH" sz="1100" b="0" i="0" kern="1200" dirty="0">
                <a:solidFill>
                  <a:schemeClr val="tx1"/>
                </a:solidFill>
                <a:effectLst/>
                <a:latin typeface="+mn-lt"/>
                <a:ea typeface="+mn-ea"/>
                <a:cs typeface="+mn-cs"/>
              </a:rPr>
              <a:t>, de se faire </a:t>
            </a:r>
            <a:r>
              <a:rPr lang="de-CH" sz="1100" b="0" i="0" kern="1200" dirty="0" err="1">
                <a:solidFill>
                  <a:schemeClr val="tx1"/>
                </a:solidFill>
                <a:effectLst/>
                <a:latin typeface="+mn-lt"/>
                <a:ea typeface="+mn-ea"/>
                <a:cs typeface="+mn-cs"/>
              </a:rPr>
              <a:t>une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impression</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personnelle</a:t>
            </a:r>
            <a:r>
              <a:rPr lang="de-CH" sz="1100" b="0" i="0" kern="1200" dirty="0">
                <a:solidFill>
                  <a:schemeClr val="tx1"/>
                </a:solidFill>
                <a:effectLst/>
                <a:latin typeface="+mn-lt"/>
                <a:ea typeface="+mn-ea"/>
                <a:cs typeface="+mn-cs"/>
              </a:rPr>
              <a:t> et de </a:t>
            </a:r>
            <a:r>
              <a:rPr lang="de-CH" sz="1100" b="0" i="0" kern="1200" dirty="0" err="1">
                <a:solidFill>
                  <a:schemeClr val="tx1"/>
                </a:solidFill>
                <a:effectLst/>
                <a:latin typeface="+mn-lt"/>
                <a:ea typeface="+mn-ea"/>
                <a:cs typeface="+mn-cs"/>
              </a:rPr>
              <a:t>formuler</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une</a:t>
            </a:r>
            <a:r>
              <a:rPr lang="de-CH" sz="1100" b="0" i="0" kern="1200" dirty="0">
                <a:solidFill>
                  <a:schemeClr val="tx1"/>
                </a:solidFill>
                <a:effectLst/>
                <a:latin typeface="+mn-lt"/>
                <a:ea typeface="+mn-ea"/>
                <a:cs typeface="+mn-cs"/>
              </a:rPr>
              <a:t> </a:t>
            </a:r>
            <a:r>
              <a:rPr lang="de-CH" sz="1100" b="0" i="0" kern="1200" dirty="0" err="1">
                <a:solidFill>
                  <a:schemeClr val="tx1"/>
                </a:solidFill>
                <a:effectLst/>
                <a:latin typeface="+mn-lt"/>
                <a:ea typeface="+mn-ea"/>
                <a:cs typeface="+mn-cs"/>
              </a:rPr>
              <a:t>appréciation</a:t>
            </a:r>
            <a:r>
              <a:rPr lang="de-CH" sz="1100" b="0" i="0" kern="1200" dirty="0">
                <a:solidFill>
                  <a:schemeClr val="tx1"/>
                </a:solidFill>
                <a:effectLst/>
                <a:latin typeface="+mn-lt"/>
                <a:ea typeface="+mn-ea"/>
                <a:cs typeface="+mn-cs"/>
              </a:rPr>
              <a:t> qualitative du </a:t>
            </a:r>
            <a:r>
              <a:rPr lang="de-CH" sz="1100" b="0" i="0" kern="1200" dirty="0" err="1">
                <a:solidFill>
                  <a:schemeClr val="tx1"/>
                </a:solidFill>
                <a:effectLst/>
                <a:latin typeface="+mn-lt"/>
                <a:ea typeface="+mn-ea"/>
                <a:cs typeface="+mn-cs"/>
              </a:rPr>
              <a:t>processus</a:t>
            </a:r>
            <a:r>
              <a:rPr lang="de-CH" sz="1100" b="0" i="0" kern="1200" dirty="0">
                <a:solidFill>
                  <a:schemeClr val="tx1"/>
                </a:solidFill>
                <a:effectLst/>
                <a:latin typeface="+mn-lt"/>
                <a:ea typeface="+mn-ea"/>
                <a:cs typeface="+mn-cs"/>
              </a:rPr>
              <a:t> de </a:t>
            </a:r>
            <a:r>
              <a:rPr lang="de-CH" sz="1100" b="0" i="0" kern="1200" dirty="0" err="1">
                <a:solidFill>
                  <a:schemeClr val="tx1"/>
                </a:solidFill>
                <a:effectLst/>
                <a:latin typeface="+mn-lt"/>
                <a:ea typeface="+mn-ea"/>
                <a:cs typeface="+mn-cs"/>
              </a:rPr>
              <a:t>résolution</a:t>
            </a:r>
            <a:r>
              <a:rPr lang="de-CH" sz="1100" b="0" i="0" kern="1200" dirty="0">
                <a:solidFill>
                  <a:schemeClr val="tx1"/>
                </a:solidFill>
                <a:effectLst/>
                <a:latin typeface="+mn-lt"/>
                <a:ea typeface="+mn-ea"/>
                <a:cs typeface="+mn-cs"/>
              </a:rPr>
              <a:t> des </a:t>
            </a:r>
            <a:r>
              <a:rPr lang="de-CH" sz="1100" b="0" i="0" kern="1200" dirty="0" err="1">
                <a:solidFill>
                  <a:schemeClr val="tx1"/>
                </a:solidFill>
                <a:effectLst/>
                <a:latin typeface="+mn-lt"/>
                <a:ea typeface="+mn-ea"/>
                <a:cs typeface="+mn-cs"/>
              </a:rPr>
              <a:t>problèmes</a:t>
            </a:r>
            <a:r>
              <a:rPr lang="de-CH" sz="1100" b="0" i="0" kern="1200" dirty="0">
                <a:solidFill>
                  <a:schemeClr val="tx1"/>
                </a:solidFill>
                <a:effectLst/>
                <a:latin typeface="+mn-lt"/>
                <a:ea typeface="+mn-ea"/>
                <a:cs typeface="+mn-cs"/>
              </a:rPr>
              <a:t>.</a:t>
            </a:r>
          </a:p>
          <a:p>
            <a:endParaRPr lang="de-CH" sz="1000" dirty="0"/>
          </a:p>
        </p:txBody>
      </p:sp>
      <p:sp>
        <p:nvSpPr>
          <p:cNvPr id="4" name="Foliennummernplatzhalter 3">
            <a:extLst>
              <a:ext uri="{FF2B5EF4-FFF2-40B4-BE49-F238E27FC236}">
                <a16:creationId xmlns:a16="http://schemas.microsoft.com/office/drawing/2014/main" id="{34909ADC-183F-B7DB-DAFA-EFA8928CA3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C81C81-E364-4366-A610-2DB15FF98538}" type="slidenum">
              <a:rPr kumimoji="0" lang="de-CH" sz="9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CH" sz="9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10307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7D290-3AFD-60A6-2057-50BEB06F626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5B064ED-7093-CDE8-331F-766BE69D702A}"/>
              </a:ext>
            </a:extLst>
          </p:cNvPr>
          <p:cNvSpPr>
            <a:spLocks noGrp="1" noRot="1" noChangeAspect="1"/>
          </p:cNvSpPr>
          <p:nvPr>
            <p:ph type="sldImg"/>
          </p:nvPr>
        </p:nvSpPr>
        <p:spPr>
          <a:xfrm>
            <a:off x="512763" y="987425"/>
            <a:ext cx="6091237" cy="3425825"/>
          </a:xfrm>
        </p:spPr>
        <p:txBody>
          <a:bodyPr/>
          <a:lstStyle/>
          <a:p>
            <a:endParaRPr lang="de-CH"/>
          </a:p>
        </p:txBody>
      </p:sp>
      <p:sp>
        <p:nvSpPr>
          <p:cNvPr id="3" name="Notizenplatzhalter 2">
            <a:extLst>
              <a:ext uri="{FF2B5EF4-FFF2-40B4-BE49-F238E27FC236}">
                <a16:creationId xmlns:a16="http://schemas.microsoft.com/office/drawing/2014/main" id="{4EE7AE46-EF76-6387-5094-7924BB8416BD}"/>
              </a:ext>
            </a:extLst>
          </p:cNvPr>
          <p:cNvSpPr>
            <a:spLocks noGrp="1"/>
          </p:cNvSpPr>
          <p:nvPr>
            <p:ph type="body" idx="1"/>
          </p:nvPr>
        </p:nvSpPr>
        <p:spPr/>
        <p:txBody>
          <a:bodyPr/>
          <a:lstStyle/>
          <a:p>
            <a:r>
              <a:rPr lang="de-CH" b="1" dirty="0" err="1"/>
              <a:t>Présentation</a:t>
            </a:r>
            <a:r>
              <a:rPr lang="de-CH" b="1" dirty="0"/>
              <a:t> :</a:t>
            </a:r>
            <a:r>
              <a:rPr lang="de-CH" dirty="0"/>
              <a:t> Le </a:t>
            </a:r>
            <a:r>
              <a:rPr lang="de-CH" dirty="0" err="1"/>
              <a:t>niveau</a:t>
            </a:r>
            <a:r>
              <a:rPr lang="de-CH" dirty="0"/>
              <a:t> </a:t>
            </a:r>
            <a:r>
              <a:rPr lang="de-CH" dirty="0" err="1"/>
              <a:t>peut</a:t>
            </a:r>
            <a:r>
              <a:rPr lang="de-CH" dirty="0"/>
              <a:t> </a:t>
            </a:r>
            <a:r>
              <a:rPr lang="de-CH" dirty="0" err="1"/>
              <a:t>être</a:t>
            </a:r>
            <a:r>
              <a:rPr lang="de-CH" dirty="0"/>
              <a:t> </a:t>
            </a:r>
            <a:r>
              <a:rPr lang="de-CH" dirty="0" err="1"/>
              <a:t>sélectionné</a:t>
            </a:r>
            <a:r>
              <a:rPr lang="de-CH" dirty="0"/>
              <a:t>. </a:t>
            </a:r>
            <a:r>
              <a:rPr lang="de-CH" dirty="0" err="1"/>
              <a:t>Une</a:t>
            </a:r>
            <a:r>
              <a:rPr lang="de-CH" dirty="0"/>
              <a:t> </a:t>
            </a:r>
            <a:r>
              <a:rPr lang="de-CH" dirty="0" err="1"/>
              <a:t>tâche</a:t>
            </a:r>
            <a:r>
              <a:rPr lang="de-CH" dirty="0"/>
              <a:t> exemple </a:t>
            </a:r>
            <a:r>
              <a:rPr lang="de-CH" dirty="0" err="1"/>
              <a:t>est</a:t>
            </a:r>
            <a:r>
              <a:rPr lang="de-CH" dirty="0"/>
              <a:t> </a:t>
            </a:r>
            <a:r>
              <a:rPr lang="de-CH" dirty="0" err="1"/>
              <a:t>proposée</a:t>
            </a:r>
            <a:r>
              <a:rPr lang="de-CH" dirty="0"/>
              <a:t> </a:t>
            </a:r>
            <a:r>
              <a:rPr lang="de-CH" dirty="0" err="1"/>
              <a:t>pour</a:t>
            </a:r>
            <a:r>
              <a:rPr lang="de-CH" dirty="0"/>
              <a:t> </a:t>
            </a:r>
            <a:r>
              <a:rPr lang="de-CH" dirty="0" err="1"/>
              <a:t>chaque</a:t>
            </a:r>
            <a:r>
              <a:rPr lang="de-CH" dirty="0"/>
              <a:t> </a:t>
            </a:r>
            <a:r>
              <a:rPr lang="de-CH" dirty="0" err="1"/>
              <a:t>niveau</a:t>
            </a:r>
            <a:r>
              <a:rPr lang="de-CH" dirty="0"/>
              <a:t>. </a:t>
            </a:r>
            <a:endParaRPr lang="de-CH" dirty="0">
              <a:cs typeface="Arial"/>
            </a:endParaRPr>
          </a:p>
        </p:txBody>
      </p:sp>
      <p:sp>
        <p:nvSpPr>
          <p:cNvPr id="4" name="Foliennummernplatzhalter 3">
            <a:extLst>
              <a:ext uri="{FF2B5EF4-FFF2-40B4-BE49-F238E27FC236}">
                <a16:creationId xmlns:a16="http://schemas.microsoft.com/office/drawing/2014/main" id="{CA7BDD92-2DB7-E710-AA79-1EA605EBCB5F}"/>
              </a:ext>
            </a:extLst>
          </p:cNvPr>
          <p:cNvSpPr>
            <a:spLocks noGrp="1"/>
          </p:cNvSpPr>
          <p:nvPr>
            <p:ph type="sldNum" sz="quarter" idx="5"/>
          </p:nvPr>
        </p:nvSpPr>
        <p:spPr/>
        <p:txBody>
          <a:bodyPr/>
          <a:lstStyle/>
          <a:p>
            <a:fld id="{83C81C81-E364-4366-A610-2DB15FF98538}" type="slidenum">
              <a:rPr lang="de-CH" smtClean="0"/>
              <a:pPr/>
              <a:t>9</a:t>
            </a:fld>
            <a:endParaRPr lang="de-CH" dirty="0"/>
          </a:p>
        </p:txBody>
      </p:sp>
    </p:spTree>
    <p:extLst>
      <p:ext uri="{BB962C8B-B14F-4D97-AF65-F5344CB8AC3E}">
        <p14:creationId xmlns:p14="http://schemas.microsoft.com/office/powerpoint/2010/main" val="1614074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2040BAA5-8ED1-5052-684A-DB6BB56E8FD6}"/>
              </a:ext>
            </a:extLst>
          </p:cNvPr>
          <p:cNvSpPr/>
          <p:nvPr userDrawn="1"/>
        </p:nvSpPr>
        <p:spPr>
          <a:xfrm>
            <a:off x="0" y="846667"/>
            <a:ext cx="6102000" cy="6011333"/>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408076" y="6223621"/>
            <a:ext cx="2631600" cy="216000"/>
          </a:xfrm>
        </p:spPr>
        <p:txBody>
          <a:bodyPr/>
          <a:lstStyle>
            <a:lvl1pPr>
              <a:defRPr sz="1350"/>
            </a:lvl1pPr>
          </a:lstStyle>
          <a:p>
            <a:fld id="{E2BBF50E-7CF3-4193-ACF0-E5BB7618C7DA}" type="datetime1">
              <a:rPr lang="de-DE" smtClean="0"/>
              <a:t>01.07.2026</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rot="16200000">
            <a:off x="12031569" y="148321"/>
            <a:ext cx="360000" cy="36000"/>
          </a:xfrm>
        </p:spPr>
        <p:txBody>
          <a:bodyPr/>
          <a:lstStyle>
            <a:lvl1pPr>
              <a:defRPr sz="100">
                <a:solidFill>
                  <a:schemeClr val="bg1"/>
                </a:solidFill>
              </a:defRPr>
            </a:lvl1pPr>
          </a:lstStyle>
          <a:p>
            <a:r>
              <a:rPr lang="de-DE"/>
              <a:t>Professur für Erwachsenenbildung und Weiterbildung - Instrument TRIAGO</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rot="16200000">
            <a:off x="12031569" y="148321"/>
            <a:ext cx="360000" cy="36000"/>
          </a:xfrm>
          <a:prstGeom prst="rect">
            <a:avLst/>
          </a:prstGeom>
        </p:spPr>
        <p:txBody>
          <a:bodyPr/>
          <a:lstStyle>
            <a:lvl1pPr>
              <a:defRPr sz="100">
                <a:solidFill>
                  <a:schemeClr val="bg1"/>
                </a:solidFill>
              </a:defRPr>
            </a:lvl1pPr>
          </a:lstStyle>
          <a:p>
            <a:fld id="{442AD375-037F-43D0-B059-5172DA06796A}" type="slidenum">
              <a:rPr lang="de-CH" smtClean="0"/>
              <a:pPr/>
              <a:t>‹Nr.›</a:t>
            </a:fld>
            <a:endParaRPr lang="de-CH" dirty="0"/>
          </a:p>
        </p:txBody>
      </p:sp>
      <p:sp>
        <p:nvSpPr>
          <p:cNvPr id="7" name="Bildplatzhalter 3">
            <a:extLst>
              <a:ext uri="{FF2B5EF4-FFF2-40B4-BE49-F238E27FC236}">
                <a16:creationId xmlns:a16="http://schemas.microsoft.com/office/drawing/2014/main" id="{594B6BE9-185E-A88B-41DA-D0D14396ED72}"/>
              </a:ext>
            </a:extLst>
          </p:cNvPr>
          <p:cNvSpPr>
            <a:spLocks noGrp="1"/>
          </p:cNvSpPr>
          <p:nvPr>
            <p:ph type="pic" sz="quarter" idx="17" hasCustomPrompt="1"/>
          </p:nvPr>
        </p:nvSpPr>
        <p:spPr>
          <a:xfrm>
            <a:off x="6103027" y="850779"/>
            <a:ext cx="5323238" cy="6007221"/>
          </a:xfrm>
          <a:solidFill>
            <a:schemeClr val="accent5">
              <a:lumMod val="40000"/>
              <a:lumOff val="60000"/>
            </a:schemeClr>
          </a:solidFill>
        </p:spPr>
        <p:txBody>
          <a:bodyPr anchor="t"/>
          <a:lstStyle>
            <a:lvl1pPr marL="0" indent="0" algn="ctr">
              <a:buNone/>
              <a:defRPr sz="1600" b="0"/>
            </a:lvl1pPr>
          </a:lstStyle>
          <a:p>
            <a:r>
              <a:rPr lang="de-CH" dirty="0"/>
              <a:t> 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
        <p:nvSpPr>
          <p:cNvPr id="5" name="Textplatzhalter 6">
            <a:extLst>
              <a:ext uri="{FF2B5EF4-FFF2-40B4-BE49-F238E27FC236}">
                <a16:creationId xmlns:a16="http://schemas.microsoft.com/office/drawing/2014/main" id="{287EEC27-B21C-02CA-ECBC-917FAECFBDA5}"/>
              </a:ext>
            </a:extLst>
          </p:cNvPr>
          <p:cNvSpPr>
            <a:spLocks noGrp="1"/>
          </p:cNvSpPr>
          <p:nvPr>
            <p:ph type="body" sz="quarter" idx="18" hasCustomPrompt="1"/>
          </p:nvPr>
        </p:nvSpPr>
        <p:spPr>
          <a:xfrm>
            <a:off x="408076" y="5229000"/>
            <a:ext cx="5265300" cy="935263"/>
          </a:xfrm>
        </p:spPr>
        <p:txBody>
          <a:bodyPr anchor="b"/>
          <a:lstStyle>
            <a:lvl1pPr marL="0" indent="0">
              <a:buNone/>
              <a:defRPr sz="1350">
                <a:latin typeface="+mn-lt"/>
                <a:cs typeface="Arial" panose="020B0604020202020204" pitchFamily="34" charset="0"/>
              </a:defRPr>
            </a:lvl1pPr>
          </a:lstStyle>
          <a:p>
            <a:r>
              <a:rPr lang="de-CH" sz="1350" dirty="0"/>
              <a:t>Vorname Name</a:t>
            </a:r>
          </a:p>
        </p:txBody>
      </p:sp>
      <p:sp>
        <p:nvSpPr>
          <p:cNvPr id="9" name="Titel 1">
            <a:extLst>
              <a:ext uri="{FF2B5EF4-FFF2-40B4-BE49-F238E27FC236}">
                <a16:creationId xmlns:a16="http://schemas.microsoft.com/office/drawing/2014/main" id="{D6CC97B3-B836-D6D6-7A42-566F071FE557}"/>
              </a:ext>
            </a:extLst>
          </p:cNvPr>
          <p:cNvSpPr>
            <a:spLocks noGrp="1"/>
          </p:cNvSpPr>
          <p:nvPr>
            <p:ph type="ctrTitle" hasCustomPrompt="1"/>
          </p:nvPr>
        </p:nvSpPr>
        <p:spPr>
          <a:xfrm>
            <a:off x="407368" y="1117240"/>
            <a:ext cx="5265301" cy="1231106"/>
          </a:xfrm>
        </p:spPr>
        <p:txBody>
          <a:bodyPr wrap="square" anchor="t">
            <a:noAutofit/>
          </a:bodyPr>
          <a:lstStyle>
            <a:lvl1pPr>
              <a:defRPr sz="4000" b="1">
                <a:latin typeface="+mj-lt"/>
              </a:defRPr>
            </a:lvl1pPr>
          </a:lstStyle>
          <a:p>
            <a:r>
              <a:rPr lang="de-CH" dirty="0"/>
              <a:t>Titel </a:t>
            </a:r>
            <a:br>
              <a:rPr lang="de-CH" dirty="0"/>
            </a:br>
            <a:r>
              <a:rPr lang="de-CH" dirty="0"/>
              <a:t>hinzufügen</a:t>
            </a:r>
          </a:p>
        </p:txBody>
      </p:sp>
      <p:sp>
        <p:nvSpPr>
          <p:cNvPr id="12" name="Untertitel 2">
            <a:extLst>
              <a:ext uri="{FF2B5EF4-FFF2-40B4-BE49-F238E27FC236}">
                <a16:creationId xmlns:a16="http://schemas.microsoft.com/office/drawing/2014/main" id="{6EFFB021-AEC2-B428-A250-E8A8F84795C1}"/>
              </a:ext>
            </a:extLst>
          </p:cNvPr>
          <p:cNvSpPr>
            <a:spLocks noGrp="1"/>
          </p:cNvSpPr>
          <p:nvPr>
            <p:ph type="subTitle" idx="1" hasCustomPrompt="1"/>
          </p:nvPr>
        </p:nvSpPr>
        <p:spPr>
          <a:xfrm>
            <a:off x="408076" y="2926800"/>
            <a:ext cx="5265300" cy="1510200"/>
          </a:xfrm>
        </p:spPr>
        <p:txBody>
          <a:bodyPr/>
          <a:lstStyle>
            <a:lvl1pPr marL="0" indent="0">
              <a:lnSpc>
                <a:spcPct val="100000"/>
              </a:lnSpc>
              <a:buNone/>
              <a:defRPr sz="2400" b="1">
                <a:latin typeface="+mn-lt"/>
              </a:defRPr>
            </a:lvl1pPr>
          </a:lstStyle>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r>
              <a:rPr lang="de-CH" noProof="0" dirty="0"/>
              <a:t>Untertitel </a:t>
            </a:r>
            <a:br>
              <a:rPr lang="de-CH" noProof="0" dirty="0"/>
            </a:br>
            <a:r>
              <a:rPr lang="de-CH" noProof="0" dirty="0"/>
              <a:t>hinzufügen</a:t>
            </a:r>
            <a:endParaRPr lang="de-CH" dirty="0"/>
          </a:p>
        </p:txBody>
      </p:sp>
    </p:spTree>
    <p:extLst>
      <p:ext uri="{BB962C8B-B14F-4D97-AF65-F5344CB8AC3E}">
        <p14:creationId xmlns:p14="http://schemas.microsoft.com/office/powerpoint/2010/main" val="3891886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84E75BB-61FF-4F7E-9CDB-A5E34775C9B4}"/>
              </a:ext>
            </a:extLst>
          </p:cNvPr>
          <p:cNvSpPr>
            <a:spLocks noGrp="1"/>
          </p:cNvSpPr>
          <p:nvPr>
            <p:ph type="dt" sz="half" idx="10"/>
          </p:nvPr>
        </p:nvSpPr>
        <p:spPr/>
        <p:txBody>
          <a:bodyPr/>
          <a:lstStyle/>
          <a:p>
            <a:fld id="{8551D8D8-46D2-4757-A92B-589A624FD112}" type="datetime1">
              <a:rPr lang="de-DE" smtClean="0"/>
              <a:t>01.07.2026</a:t>
            </a:fld>
            <a:endParaRPr lang="de-CH" dirty="0"/>
          </a:p>
        </p:txBody>
      </p:sp>
      <p:sp>
        <p:nvSpPr>
          <p:cNvPr id="3" name="Fußzeilenplatzhalter 2">
            <a:extLst>
              <a:ext uri="{FF2B5EF4-FFF2-40B4-BE49-F238E27FC236}">
                <a16:creationId xmlns:a16="http://schemas.microsoft.com/office/drawing/2014/main" id="{B909AB7D-DBAB-4FFF-BA65-85B952116264}"/>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4" name="Foliennummernplatzhalter 3">
            <a:extLst>
              <a:ext uri="{FF2B5EF4-FFF2-40B4-BE49-F238E27FC236}">
                <a16:creationId xmlns:a16="http://schemas.microsoft.com/office/drawing/2014/main" id="{EB9B7570-0B3E-4F91-B744-978CA7BDE965}"/>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4005446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2040BAA5-8ED1-5052-684A-DB6BB56E8FD6}"/>
              </a:ext>
            </a:extLst>
          </p:cNvPr>
          <p:cNvSpPr/>
          <p:nvPr userDrawn="1"/>
        </p:nvSpPr>
        <p:spPr>
          <a:xfrm>
            <a:off x="0" y="846667"/>
            <a:ext cx="6102000" cy="6011333"/>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408076" y="6223621"/>
            <a:ext cx="2631600" cy="216000"/>
          </a:xfrm>
        </p:spPr>
        <p:txBody>
          <a:bodyPr/>
          <a:lstStyle>
            <a:lvl1pPr>
              <a:defRPr sz="1350"/>
            </a:lvl1pPr>
          </a:lstStyle>
          <a:p>
            <a:fld id="{D610E79E-4D97-4BB4-ADBE-BB66814878E4}" type="datetime1">
              <a:rPr lang="de-DE" smtClean="0"/>
              <a:t>01.07.2026</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rot="16200000">
            <a:off x="12031569" y="148321"/>
            <a:ext cx="360000" cy="36000"/>
          </a:xfrm>
        </p:spPr>
        <p:txBody>
          <a:bodyPr/>
          <a:lstStyle>
            <a:lvl1pPr>
              <a:defRPr sz="100">
                <a:solidFill>
                  <a:schemeClr val="bg1"/>
                </a:solidFill>
              </a:defRPr>
            </a:lvl1pPr>
          </a:lstStyle>
          <a:p>
            <a:r>
              <a:rPr lang="de-DE"/>
              <a:t>Professur für Erwachsenenbildung und Weiterbildung - Instrument TRIAGO</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rot="16200000">
            <a:off x="12031569" y="148321"/>
            <a:ext cx="360000" cy="36000"/>
          </a:xfrm>
          <a:prstGeom prst="rect">
            <a:avLst/>
          </a:prstGeom>
        </p:spPr>
        <p:txBody>
          <a:bodyPr/>
          <a:lstStyle>
            <a:lvl1pPr>
              <a:defRPr sz="100">
                <a:solidFill>
                  <a:schemeClr val="bg1"/>
                </a:solidFill>
              </a:defRPr>
            </a:lvl1pPr>
          </a:lstStyle>
          <a:p>
            <a:fld id="{442AD375-037F-43D0-B059-5172DA06796A}" type="slidenum">
              <a:rPr lang="de-CH" smtClean="0"/>
              <a:pPr/>
              <a:t>‹Nr.›</a:t>
            </a:fld>
            <a:endParaRPr lang="de-CH" dirty="0"/>
          </a:p>
        </p:txBody>
      </p:sp>
      <p:sp>
        <p:nvSpPr>
          <p:cNvPr id="7" name="Bildplatzhalter 3">
            <a:extLst>
              <a:ext uri="{FF2B5EF4-FFF2-40B4-BE49-F238E27FC236}">
                <a16:creationId xmlns:a16="http://schemas.microsoft.com/office/drawing/2014/main" id="{594B6BE9-185E-A88B-41DA-D0D14396ED72}"/>
              </a:ext>
            </a:extLst>
          </p:cNvPr>
          <p:cNvSpPr>
            <a:spLocks noGrp="1"/>
          </p:cNvSpPr>
          <p:nvPr>
            <p:ph type="pic" sz="quarter" idx="17" hasCustomPrompt="1"/>
          </p:nvPr>
        </p:nvSpPr>
        <p:spPr>
          <a:xfrm>
            <a:off x="6103027" y="850779"/>
            <a:ext cx="5323238" cy="6007221"/>
          </a:xfrm>
          <a:solidFill>
            <a:schemeClr val="accent5">
              <a:lumMod val="40000"/>
              <a:lumOff val="60000"/>
            </a:schemeClr>
          </a:solidFill>
        </p:spPr>
        <p:txBody>
          <a:bodyPr anchor="t"/>
          <a:lstStyle>
            <a:lvl1pPr marL="0" indent="0" algn="ctr">
              <a:buNone/>
              <a:defRPr sz="1600" b="0"/>
            </a:lvl1pPr>
          </a:lstStyle>
          <a:p>
            <a:r>
              <a:rPr lang="de-CH" dirty="0"/>
              <a:t> 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
        <p:nvSpPr>
          <p:cNvPr id="5" name="Textplatzhalter 6">
            <a:extLst>
              <a:ext uri="{FF2B5EF4-FFF2-40B4-BE49-F238E27FC236}">
                <a16:creationId xmlns:a16="http://schemas.microsoft.com/office/drawing/2014/main" id="{287EEC27-B21C-02CA-ECBC-917FAECFBDA5}"/>
              </a:ext>
            </a:extLst>
          </p:cNvPr>
          <p:cNvSpPr>
            <a:spLocks noGrp="1"/>
          </p:cNvSpPr>
          <p:nvPr>
            <p:ph type="body" sz="quarter" idx="18" hasCustomPrompt="1"/>
          </p:nvPr>
        </p:nvSpPr>
        <p:spPr>
          <a:xfrm>
            <a:off x="408076" y="5229000"/>
            <a:ext cx="5265300" cy="935263"/>
          </a:xfrm>
        </p:spPr>
        <p:txBody>
          <a:bodyPr anchor="b"/>
          <a:lstStyle>
            <a:lvl1pPr marL="0" indent="0">
              <a:buNone/>
              <a:defRPr sz="1350">
                <a:latin typeface="+mn-lt"/>
                <a:cs typeface="Arial" panose="020B0604020202020204" pitchFamily="34" charset="0"/>
              </a:defRPr>
            </a:lvl1pPr>
          </a:lstStyle>
          <a:p>
            <a:r>
              <a:rPr lang="de-CH" sz="1350" dirty="0"/>
              <a:t>Vorname Name</a:t>
            </a:r>
          </a:p>
        </p:txBody>
      </p:sp>
      <p:sp>
        <p:nvSpPr>
          <p:cNvPr id="9" name="Titel 1">
            <a:extLst>
              <a:ext uri="{FF2B5EF4-FFF2-40B4-BE49-F238E27FC236}">
                <a16:creationId xmlns:a16="http://schemas.microsoft.com/office/drawing/2014/main" id="{D6CC97B3-B836-D6D6-7A42-566F071FE557}"/>
              </a:ext>
            </a:extLst>
          </p:cNvPr>
          <p:cNvSpPr>
            <a:spLocks noGrp="1"/>
          </p:cNvSpPr>
          <p:nvPr>
            <p:ph type="ctrTitle" hasCustomPrompt="1"/>
          </p:nvPr>
        </p:nvSpPr>
        <p:spPr>
          <a:xfrm>
            <a:off x="407368" y="1117240"/>
            <a:ext cx="5265301" cy="1231106"/>
          </a:xfrm>
        </p:spPr>
        <p:txBody>
          <a:bodyPr wrap="square" anchor="t">
            <a:noAutofit/>
          </a:bodyPr>
          <a:lstStyle>
            <a:lvl1pPr>
              <a:defRPr sz="4000" b="1">
                <a:latin typeface="+mj-lt"/>
              </a:defRPr>
            </a:lvl1pPr>
          </a:lstStyle>
          <a:p>
            <a:r>
              <a:rPr lang="de-CH" dirty="0"/>
              <a:t>Titel </a:t>
            </a:r>
            <a:br>
              <a:rPr lang="de-CH" dirty="0"/>
            </a:br>
            <a:r>
              <a:rPr lang="de-CH" dirty="0"/>
              <a:t>hinzufügen</a:t>
            </a:r>
          </a:p>
        </p:txBody>
      </p:sp>
      <p:sp>
        <p:nvSpPr>
          <p:cNvPr id="12" name="Untertitel 2">
            <a:extLst>
              <a:ext uri="{FF2B5EF4-FFF2-40B4-BE49-F238E27FC236}">
                <a16:creationId xmlns:a16="http://schemas.microsoft.com/office/drawing/2014/main" id="{6EFFB021-AEC2-B428-A250-E8A8F84795C1}"/>
              </a:ext>
            </a:extLst>
          </p:cNvPr>
          <p:cNvSpPr>
            <a:spLocks noGrp="1"/>
          </p:cNvSpPr>
          <p:nvPr>
            <p:ph type="subTitle" idx="1" hasCustomPrompt="1"/>
          </p:nvPr>
        </p:nvSpPr>
        <p:spPr>
          <a:xfrm>
            <a:off x="408076" y="2926800"/>
            <a:ext cx="5265300" cy="1510200"/>
          </a:xfrm>
        </p:spPr>
        <p:txBody>
          <a:bodyPr/>
          <a:lstStyle>
            <a:lvl1pPr marL="0" indent="0">
              <a:lnSpc>
                <a:spcPct val="100000"/>
              </a:lnSpc>
              <a:buNone/>
              <a:defRPr sz="2400" b="1">
                <a:latin typeface="+mn-lt"/>
              </a:defRPr>
            </a:lvl1pPr>
          </a:lstStyle>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r>
              <a:rPr lang="de-CH" noProof="0" dirty="0"/>
              <a:t>Untertitel </a:t>
            </a:r>
            <a:br>
              <a:rPr lang="de-CH" noProof="0" dirty="0"/>
            </a:br>
            <a:r>
              <a:rPr lang="de-CH" noProof="0" dirty="0"/>
              <a:t>hinzufügen</a:t>
            </a:r>
            <a:endParaRPr lang="de-CH" dirty="0"/>
          </a:p>
        </p:txBody>
      </p:sp>
    </p:spTree>
    <p:extLst>
      <p:ext uri="{BB962C8B-B14F-4D97-AF65-F5344CB8AC3E}">
        <p14:creationId xmlns:p14="http://schemas.microsoft.com/office/powerpoint/2010/main" val="9023712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p>
            <a:r>
              <a:rPr lang="de-CH" dirty="0"/>
              <a:t>Titel hinzufügen</a:t>
            </a:r>
          </a:p>
        </p:txBody>
      </p:sp>
      <p:sp>
        <p:nvSpPr>
          <p:cNvPr id="3" name="Inhaltsplatzhalter 2"/>
          <p:cNvSpPr>
            <a:spLocks noGrp="1"/>
          </p:cNvSpPr>
          <p:nvPr>
            <p:ph idx="1" hasCustomPrompt="1"/>
          </p:nvPr>
        </p:nvSpPr>
        <p:spPr>
          <a:xfrm>
            <a:off x="406800" y="1989138"/>
            <a:ext cx="11016850" cy="4175125"/>
          </a:xfrm>
        </p:spPr>
        <p:txBody>
          <a:bodyPr/>
          <a:lstStyle>
            <a:lvl1pPr>
              <a:defRPr/>
            </a:lvl1pPr>
            <a:lvl3pPr marL="536575" indent="-268288">
              <a:defRPr/>
            </a:lvl3pPr>
          </a:lstStyle>
          <a:p>
            <a:pPr lvl="0"/>
            <a:r>
              <a:rPr lang="de-DE" dirty="0"/>
              <a:t>Inhalt hinzufügen</a:t>
            </a:r>
          </a:p>
        </p:txBody>
      </p:sp>
      <p:sp>
        <p:nvSpPr>
          <p:cNvPr id="9" name="Datumsplatzhalter 8">
            <a:extLst>
              <a:ext uri="{FF2B5EF4-FFF2-40B4-BE49-F238E27FC236}">
                <a16:creationId xmlns:a16="http://schemas.microsoft.com/office/drawing/2014/main" id="{89AB9197-1220-80BD-481F-90A973E1A02F}"/>
              </a:ext>
            </a:extLst>
          </p:cNvPr>
          <p:cNvSpPr>
            <a:spLocks noGrp="1"/>
          </p:cNvSpPr>
          <p:nvPr>
            <p:ph type="dt" sz="half" idx="10"/>
          </p:nvPr>
        </p:nvSpPr>
        <p:spPr/>
        <p:txBody>
          <a:bodyPr/>
          <a:lstStyle/>
          <a:p>
            <a:fld id="{22AD6ED5-495C-4E49-98B7-AADD09B3285A}" type="datetime1">
              <a:rPr lang="de-DE" smtClean="0"/>
              <a:t>01.07.2026</a:t>
            </a:fld>
            <a:endParaRPr lang="de-CH" dirty="0"/>
          </a:p>
        </p:txBody>
      </p:sp>
      <p:sp>
        <p:nvSpPr>
          <p:cNvPr id="10" name="Fußzeilenplatzhalter 9">
            <a:extLst>
              <a:ext uri="{FF2B5EF4-FFF2-40B4-BE49-F238E27FC236}">
                <a16:creationId xmlns:a16="http://schemas.microsoft.com/office/drawing/2014/main" id="{2D173F40-185C-2ADF-A4DC-16363A32CC2E}"/>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11" name="Foliennummernplatzhalter 10">
            <a:extLst>
              <a:ext uri="{FF2B5EF4-FFF2-40B4-BE49-F238E27FC236}">
                <a16:creationId xmlns:a16="http://schemas.microsoft.com/office/drawing/2014/main" id="{40A1AFE9-5D1C-2846-D3BD-C3EFFEF9A52A}"/>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375936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apiteltitel">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4B03B558-1909-9EAA-030E-9F4C655318C3}"/>
              </a:ext>
            </a:extLst>
          </p:cNvPr>
          <p:cNvSpPr/>
          <p:nvPr userDrawn="1"/>
        </p:nvSpPr>
        <p:spPr>
          <a:xfrm>
            <a:off x="0" y="846667"/>
            <a:ext cx="11430000" cy="6011333"/>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pPr algn="ctr"/>
            <a:endParaRPr lang="de-CH"/>
          </a:p>
        </p:txBody>
      </p:sp>
      <p:sp>
        <p:nvSpPr>
          <p:cNvPr id="2" name="Titel 1"/>
          <p:cNvSpPr>
            <a:spLocks noGrp="1"/>
          </p:cNvSpPr>
          <p:nvPr>
            <p:ph type="title" hasCustomPrompt="1"/>
          </p:nvPr>
        </p:nvSpPr>
        <p:spPr>
          <a:xfrm>
            <a:off x="406800" y="1067524"/>
            <a:ext cx="10587038" cy="921613"/>
          </a:xfrm>
        </p:spPr>
        <p:txBody>
          <a:bodyPr/>
          <a:lstStyle>
            <a:lvl1pPr>
              <a:defRPr sz="5850"/>
            </a:lvl1pPr>
          </a:lstStyle>
          <a:p>
            <a:r>
              <a:rPr lang="de-CH" dirty="0"/>
              <a:t>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a:xfrm rot="16200000">
            <a:off x="12030000" y="162000"/>
            <a:ext cx="360000" cy="36000"/>
          </a:xfrm>
        </p:spPr>
        <p:txBody>
          <a:bodyPr/>
          <a:lstStyle>
            <a:lvl1pPr>
              <a:defRPr sz="100">
                <a:solidFill>
                  <a:schemeClr val="bg1"/>
                </a:solidFill>
              </a:defRPr>
            </a:lvl1pPr>
          </a:lstStyle>
          <a:p>
            <a:fld id="{34F2169B-6CD2-41CA-9623-B2143AD5DCB4}" type="datetime1">
              <a:rPr lang="de-DE" smtClean="0"/>
              <a:t>01.07.2026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a:xfrm rot="16200000">
            <a:off x="12030000" y="162000"/>
            <a:ext cx="360000" cy="36000"/>
          </a:xfrm>
        </p:spPr>
        <p:txBody>
          <a:bodyPr/>
          <a:lstStyle>
            <a:lvl1pPr>
              <a:defRPr sz="100">
                <a:solidFill>
                  <a:schemeClr val="bg1"/>
                </a:solidFill>
              </a:defRPr>
            </a:lvl1p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130177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lvl1pPr>
              <a:defRPr b="0"/>
            </a:lvl1pPr>
          </a:lstStyle>
          <a:p>
            <a:r>
              <a:rPr lang="de-CH" dirty="0"/>
              <a:t>Titel hinzufügen</a:t>
            </a:r>
          </a:p>
        </p:txBody>
      </p:sp>
      <p:sp>
        <p:nvSpPr>
          <p:cNvPr id="3" name="Inhaltsplatzhalter 2"/>
          <p:cNvSpPr>
            <a:spLocks noGrp="1"/>
          </p:cNvSpPr>
          <p:nvPr>
            <p:ph idx="1" hasCustomPrompt="1"/>
          </p:nvPr>
        </p:nvSpPr>
        <p:spPr>
          <a:xfrm>
            <a:off x="406800" y="1989138"/>
            <a:ext cx="11016850" cy="4175125"/>
          </a:xfrm>
        </p:spPr>
        <p:txBody>
          <a:bodyPr/>
          <a:lstStyle>
            <a:lvl1pPr marL="270000" indent="-270000">
              <a:buFont typeface="+mj-lt"/>
              <a:buAutoNum type="arabicPeriod"/>
              <a:defRPr sz="2000"/>
            </a:lvl1pPr>
            <a:lvl2pPr marL="540000" indent="-270000">
              <a:buFont typeface="+mj-lt"/>
              <a:buAutoNum type="alphaLcPeriod"/>
              <a:defRPr sz="2000"/>
            </a:lvl2pPr>
            <a:lvl3pPr marL="810000" indent="-270000">
              <a:defRPr sz="2000"/>
            </a:lvl3pPr>
            <a:lvl4pPr marL="1080000" indent="-270000">
              <a:defRPr sz="2000"/>
            </a:lvl4pPr>
            <a:lvl5pPr marL="1350000" indent="-270000">
              <a:defRPr sz="2000"/>
            </a:lvl5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6A00359B-2DE5-4003-9511-3EBAE2EA3FE7}" type="datetime1">
              <a:rPr lang="de-DE" smtClean="0"/>
              <a:t>01.07.2026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1749926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p>
            <a:r>
              <a:rPr lang="de-CH" dirty="0"/>
              <a:t>Titel hinzufügen</a:t>
            </a:r>
          </a:p>
        </p:txBody>
      </p:sp>
      <p:sp>
        <p:nvSpPr>
          <p:cNvPr id="3" name="Inhaltsplatzhalter 2"/>
          <p:cNvSpPr>
            <a:spLocks noGrp="1"/>
          </p:cNvSpPr>
          <p:nvPr>
            <p:ph sz="half" idx="1" hasCustomPrompt="1"/>
          </p:nvPr>
        </p:nvSpPr>
        <p:spPr>
          <a:xfrm>
            <a:off x="406800" y="1989137"/>
            <a:ext cx="5040000" cy="4175125"/>
          </a:xfrm>
        </p:spPr>
        <p:txBody>
          <a:bodyPr/>
          <a:lstStyle>
            <a:lvl1pPr>
              <a:defRPr/>
            </a:lvl1pPr>
          </a:lstStyle>
          <a:p>
            <a:pPr lvl="0"/>
            <a:r>
              <a:rPr lang="de-CH" noProof="0" dirty="0"/>
              <a:t>Inhalt hinzufügen</a:t>
            </a:r>
          </a:p>
        </p:txBody>
      </p:sp>
      <p:sp>
        <p:nvSpPr>
          <p:cNvPr id="4" name="Inhaltsplatzhalter 3"/>
          <p:cNvSpPr>
            <a:spLocks noGrp="1"/>
          </p:cNvSpPr>
          <p:nvPr>
            <p:ph sz="half" idx="2" hasCustomPrompt="1"/>
          </p:nvPr>
        </p:nvSpPr>
        <p:spPr>
          <a:xfrm>
            <a:off x="6385979" y="1989138"/>
            <a:ext cx="5037671"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DE0B152D-DB9D-40E9-A859-248BF1A0AB57}" type="datetime1">
              <a:rPr lang="de-DE" smtClean="0"/>
              <a:t>01.07.2026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7003514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halt und Bild link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30175" y="1170372"/>
            <a:ext cx="5393475" cy="492443"/>
          </a:xfrm>
        </p:spPr>
        <p:txBody>
          <a:bodyPr/>
          <a:lstStyle/>
          <a:p>
            <a:r>
              <a:rPr lang="de-CH" dirty="0"/>
              <a:t>Titel hinzufügen</a:t>
            </a:r>
          </a:p>
        </p:txBody>
      </p:sp>
      <p:sp>
        <p:nvSpPr>
          <p:cNvPr id="4" name="Inhaltsplatzhalter 3"/>
          <p:cNvSpPr>
            <a:spLocks noGrp="1"/>
          </p:cNvSpPr>
          <p:nvPr>
            <p:ph sz="half" idx="2" hasCustomPrompt="1"/>
          </p:nvPr>
        </p:nvSpPr>
        <p:spPr>
          <a:xfrm>
            <a:off x="6030175" y="1989138"/>
            <a:ext cx="5393475"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BF6D4B11-92C5-4B4C-BCF1-CD242DA702F5}" type="datetime1">
              <a:rPr lang="de-DE" smtClean="0"/>
              <a:t>01.07.2026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3" name="Bildplatzhalter 3">
            <a:extLst>
              <a:ext uri="{FF2B5EF4-FFF2-40B4-BE49-F238E27FC236}">
                <a16:creationId xmlns:a16="http://schemas.microsoft.com/office/drawing/2014/main" id="{045B5233-76F3-BDA2-C5F4-340A566D3211}"/>
              </a:ext>
            </a:extLst>
          </p:cNvPr>
          <p:cNvSpPr>
            <a:spLocks noGrp="1"/>
          </p:cNvSpPr>
          <p:nvPr>
            <p:ph type="pic" sz="quarter" idx="17" hasCustomPrompt="1"/>
          </p:nvPr>
        </p:nvSpPr>
        <p:spPr>
          <a:xfrm>
            <a:off x="-2941" y="846001"/>
            <a:ext cx="5324400" cy="5688000"/>
          </a:xfrm>
          <a:solidFill>
            <a:schemeClr val="accent5">
              <a:lumMod val="40000"/>
              <a:lumOff val="60000"/>
            </a:schemeClr>
          </a:solidFill>
        </p:spPr>
        <p:txBody>
          <a:bodyPr anchor="t"/>
          <a:lstStyle>
            <a:lvl1pPr marL="0" indent="0" algn="ctr">
              <a:buNone/>
              <a:defRPr sz="1600" b="0"/>
            </a:lvl1pPr>
          </a:lstStyle>
          <a:p>
            <a:r>
              <a:rPr lang="de-CH" dirty="0"/>
              <a:t>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Tree>
    <p:extLst>
      <p:ext uri="{BB962C8B-B14F-4D97-AF65-F5344CB8AC3E}">
        <p14:creationId xmlns:p14="http://schemas.microsoft.com/office/powerpoint/2010/main" val="8461023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halt und Bild rech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5040000" cy="492443"/>
          </a:xfrm>
        </p:spPr>
        <p:txBody>
          <a:bodyPr/>
          <a:lstStyle/>
          <a:p>
            <a:r>
              <a:rPr lang="de-CH" dirty="0"/>
              <a:t>Titel hinzufügen</a:t>
            </a:r>
          </a:p>
        </p:txBody>
      </p:sp>
      <p:sp>
        <p:nvSpPr>
          <p:cNvPr id="4" name="Inhaltsplatzhalter 3"/>
          <p:cNvSpPr>
            <a:spLocks noGrp="1"/>
          </p:cNvSpPr>
          <p:nvPr>
            <p:ph sz="half" idx="2" hasCustomPrompt="1"/>
          </p:nvPr>
        </p:nvSpPr>
        <p:spPr>
          <a:xfrm>
            <a:off x="406800" y="1989138"/>
            <a:ext cx="5040000"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BFF1534A-8826-403E-8446-6339A26D16B0}" type="datetime1">
              <a:rPr lang="de-DE" smtClean="0"/>
              <a:t>01.07.2026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8" name="Bildplatzhalter 3">
            <a:extLst>
              <a:ext uri="{FF2B5EF4-FFF2-40B4-BE49-F238E27FC236}">
                <a16:creationId xmlns:a16="http://schemas.microsoft.com/office/drawing/2014/main" id="{BFED3010-9542-8FB4-6B6D-FE4852968500}"/>
              </a:ext>
            </a:extLst>
          </p:cNvPr>
          <p:cNvSpPr>
            <a:spLocks noGrp="1"/>
          </p:cNvSpPr>
          <p:nvPr>
            <p:ph type="pic" sz="quarter" idx="17" hasCustomPrompt="1"/>
          </p:nvPr>
        </p:nvSpPr>
        <p:spPr>
          <a:xfrm>
            <a:off x="6098226" y="846000"/>
            <a:ext cx="5324400" cy="5688000"/>
          </a:xfrm>
          <a:solidFill>
            <a:schemeClr val="accent5">
              <a:lumMod val="40000"/>
              <a:lumOff val="60000"/>
            </a:schemeClr>
          </a:solidFill>
        </p:spPr>
        <p:txBody>
          <a:bodyPr anchor="t"/>
          <a:lstStyle>
            <a:lvl1pPr marL="0" indent="0" algn="ctr">
              <a:buNone/>
              <a:defRPr sz="1600" b="0"/>
            </a:lvl1pPr>
          </a:lstStyle>
          <a:p>
            <a:r>
              <a:rPr lang="de-CH" dirty="0"/>
              <a:t>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Tree>
    <p:extLst>
      <p:ext uri="{BB962C8B-B14F-4D97-AF65-F5344CB8AC3E}">
        <p14:creationId xmlns:p14="http://schemas.microsoft.com/office/powerpoint/2010/main" val="30312735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ld vollflächig">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BEB216CB-AE9D-4C01-AD48-4B7915875192}"/>
              </a:ext>
            </a:extLst>
          </p:cNvPr>
          <p:cNvSpPr>
            <a:spLocks noGrp="1"/>
          </p:cNvSpPr>
          <p:nvPr>
            <p:ph type="dt" sz="half" idx="14"/>
          </p:nvPr>
        </p:nvSpPr>
        <p:spPr/>
        <p:txBody>
          <a:bodyPr/>
          <a:lstStyle/>
          <a:p>
            <a:fld id="{2653E986-A92D-44C9-84FC-23E161F77CC9}" type="datetime1">
              <a:rPr lang="de-DE" smtClean="0"/>
              <a:t>01.07.2026</a:t>
            </a:fld>
            <a:endParaRPr lang="de-CH" dirty="0"/>
          </a:p>
        </p:txBody>
      </p:sp>
      <p:sp>
        <p:nvSpPr>
          <p:cNvPr id="4" name="Fußzeilenplatzhalter 3">
            <a:extLst>
              <a:ext uri="{FF2B5EF4-FFF2-40B4-BE49-F238E27FC236}">
                <a16:creationId xmlns:a16="http://schemas.microsoft.com/office/drawing/2014/main" id="{43E67269-0443-40A6-8D53-CF9C30AE7206}"/>
              </a:ext>
            </a:extLst>
          </p:cNvPr>
          <p:cNvSpPr>
            <a:spLocks noGrp="1"/>
          </p:cNvSpPr>
          <p:nvPr>
            <p:ph type="ftr" sz="quarter" idx="15"/>
          </p:nvPr>
        </p:nvSpPr>
        <p:spPr/>
        <p:txBody>
          <a:body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1FD2179C-3288-47A5-A587-1B7255A2C3E5}"/>
              </a:ext>
            </a:extLst>
          </p:cNvPr>
          <p:cNvSpPr>
            <a:spLocks noGrp="1"/>
          </p:cNvSpPr>
          <p:nvPr>
            <p:ph type="sldNum" sz="quarter" idx="16"/>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2" name="Bildplatzhalter 3">
            <a:extLst>
              <a:ext uri="{FF2B5EF4-FFF2-40B4-BE49-F238E27FC236}">
                <a16:creationId xmlns:a16="http://schemas.microsoft.com/office/drawing/2014/main" id="{FA158FDB-0E1B-74C0-3EFC-E1E947BFEE20}"/>
              </a:ext>
            </a:extLst>
          </p:cNvPr>
          <p:cNvSpPr>
            <a:spLocks noGrp="1"/>
          </p:cNvSpPr>
          <p:nvPr>
            <p:ph type="pic" sz="quarter" idx="17" hasCustomPrompt="1"/>
          </p:nvPr>
        </p:nvSpPr>
        <p:spPr>
          <a:xfrm>
            <a:off x="0" y="846872"/>
            <a:ext cx="11423650" cy="5688000"/>
          </a:xfrm>
          <a:solidFill>
            <a:schemeClr val="accent5">
              <a:lumMod val="40000"/>
              <a:lumOff val="60000"/>
            </a:schemeClr>
          </a:solidFill>
        </p:spPr>
        <p:txBody>
          <a:bodyPr anchor="t"/>
          <a:lstStyle>
            <a:lvl1pPr marL="0" indent="0" algn="ctr">
              <a:buNone/>
              <a:defRPr sz="1600" b="0"/>
            </a:lvl1pPr>
          </a:lstStyle>
          <a:p>
            <a:r>
              <a:rPr lang="de-CH" dirty="0"/>
              <a:t> Ersetzen Sie diesen Platzhalter durch ein Bild (Grösse und Position beibehalten).</a:t>
            </a:r>
            <a:br>
              <a:rPr lang="de-CH" dirty="0"/>
            </a:br>
            <a:br>
              <a:rPr lang="de-CH" dirty="0"/>
            </a:br>
            <a:r>
              <a:rPr lang="de-CH" dirty="0"/>
              <a:t>Eine Auswahl an FHNW-Bildern finden Sie im «Content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a:t>
            </a:r>
            <a:br>
              <a:rPr lang="de-CH" dirty="0"/>
            </a:br>
            <a:r>
              <a:rPr lang="de-CH" dirty="0"/>
              <a:t>auf das untenstehende Icon einfügen.</a:t>
            </a:r>
          </a:p>
        </p:txBody>
      </p:sp>
    </p:spTree>
    <p:extLst>
      <p:ext uri="{BB962C8B-B14F-4D97-AF65-F5344CB8AC3E}">
        <p14:creationId xmlns:p14="http://schemas.microsoft.com/office/powerpoint/2010/main" val="2837205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6850" cy="492443"/>
          </a:xfrm>
        </p:spPr>
        <p:txBody>
          <a:bodyPr/>
          <a:lstStyle/>
          <a:p>
            <a:r>
              <a:rPr lang="de-CH" dirty="0"/>
              <a:t>Titel hinzufügen</a:t>
            </a:r>
          </a:p>
        </p:txBody>
      </p:sp>
      <p:sp>
        <p:nvSpPr>
          <p:cNvPr id="3" name="Datumsplatzhalter 2">
            <a:extLst>
              <a:ext uri="{FF2B5EF4-FFF2-40B4-BE49-F238E27FC236}">
                <a16:creationId xmlns:a16="http://schemas.microsoft.com/office/drawing/2014/main" id="{9846EAAB-E9CC-4FBB-A777-DFD68618EF51}"/>
              </a:ext>
            </a:extLst>
          </p:cNvPr>
          <p:cNvSpPr>
            <a:spLocks noGrp="1"/>
          </p:cNvSpPr>
          <p:nvPr>
            <p:ph type="dt" sz="half" idx="10"/>
          </p:nvPr>
        </p:nvSpPr>
        <p:spPr/>
        <p:txBody>
          <a:bodyPr/>
          <a:lstStyle/>
          <a:p>
            <a:fld id="{DDE4FF58-F40D-4EAE-B7E6-6CBBB563787C}" type="datetime1">
              <a:rPr lang="de-DE" smtClean="0"/>
              <a:t>01.07.2026</a:t>
            </a:fld>
            <a:endParaRPr lang="de-CH" dirty="0"/>
          </a:p>
        </p:txBody>
      </p:sp>
      <p:sp>
        <p:nvSpPr>
          <p:cNvPr id="4" name="Fußzeilenplatzhalter 3">
            <a:extLst>
              <a:ext uri="{FF2B5EF4-FFF2-40B4-BE49-F238E27FC236}">
                <a16:creationId xmlns:a16="http://schemas.microsoft.com/office/drawing/2014/main" id="{4490A60D-3123-4534-B4E1-1B214E40238B}"/>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5" name="Foliennummernplatzhalter 4">
            <a:extLst>
              <a:ext uri="{FF2B5EF4-FFF2-40B4-BE49-F238E27FC236}">
                <a16:creationId xmlns:a16="http://schemas.microsoft.com/office/drawing/2014/main" id="{9CA66DD1-3165-483D-99FB-202ADC04E1F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91153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p>
            <a:r>
              <a:rPr lang="de-CH" dirty="0"/>
              <a:t>Titel hinzufügen</a:t>
            </a:r>
          </a:p>
        </p:txBody>
      </p:sp>
      <p:sp>
        <p:nvSpPr>
          <p:cNvPr id="3" name="Inhaltsplatzhalter 2"/>
          <p:cNvSpPr>
            <a:spLocks noGrp="1"/>
          </p:cNvSpPr>
          <p:nvPr>
            <p:ph idx="1" hasCustomPrompt="1"/>
          </p:nvPr>
        </p:nvSpPr>
        <p:spPr>
          <a:xfrm>
            <a:off x="406800" y="1989138"/>
            <a:ext cx="11016850" cy="4175125"/>
          </a:xfrm>
        </p:spPr>
        <p:txBody>
          <a:bodyPr/>
          <a:lstStyle>
            <a:lvl1pPr>
              <a:defRPr/>
            </a:lvl1pPr>
            <a:lvl3pPr marL="536575" indent="-268288">
              <a:defRPr/>
            </a:lvl3pPr>
          </a:lstStyle>
          <a:p>
            <a:pPr lvl="0"/>
            <a:r>
              <a:rPr lang="de-DE" dirty="0"/>
              <a:t>Inhalt hinzufügen</a:t>
            </a:r>
          </a:p>
        </p:txBody>
      </p:sp>
      <p:sp>
        <p:nvSpPr>
          <p:cNvPr id="9" name="Datumsplatzhalter 8">
            <a:extLst>
              <a:ext uri="{FF2B5EF4-FFF2-40B4-BE49-F238E27FC236}">
                <a16:creationId xmlns:a16="http://schemas.microsoft.com/office/drawing/2014/main" id="{89AB9197-1220-80BD-481F-90A973E1A02F}"/>
              </a:ext>
            </a:extLst>
          </p:cNvPr>
          <p:cNvSpPr>
            <a:spLocks noGrp="1"/>
          </p:cNvSpPr>
          <p:nvPr>
            <p:ph type="dt" sz="half" idx="10"/>
          </p:nvPr>
        </p:nvSpPr>
        <p:spPr/>
        <p:txBody>
          <a:bodyPr/>
          <a:lstStyle/>
          <a:p>
            <a:fld id="{D519D7C5-910D-472B-BD3B-B764F220D22E}" type="datetime1">
              <a:rPr lang="de-DE" smtClean="0"/>
              <a:t>01.07.2026</a:t>
            </a:fld>
            <a:endParaRPr lang="de-CH" dirty="0"/>
          </a:p>
        </p:txBody>
      </p:sp>
      <p:sp>
        <p:nvSpPr>
          <p:cNvPr id="10" name="Fußzeilenplatzhalter 9">
            <a:extLst>
              <a:ext uri="{FF2B5EF4-FFF2-40B4-BE49-F238E27FC236}">
                <a16:creationId xmlns:a16="http://schemas.microsoft.com/office/drawing/2014/main" id="{2D173F40-185C-2ADF-A4DC-16363A32CC2E}"/>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11" name="Foliennummernplatzhalter 10">
            <a:extLst>
              <a:ext uri="{FF2B5EF4-FFF2-40B4-BE49-F238E27FC236}">
                <a16:creationId xmlns:a16="http://schemas.microsoft.com/office/drawing/2014/main" id="{40A1AFE9-5D1C-2846-D3BD-C3EFFEF9A52A}"/>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4795704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84E75BB-61FF-4F7E-9CDB-A5E34775C9B4}"/>
              </a:ext>
            </a:extLst>
          </p:cNvPr>
          <p:cNvSpPr>
            <a:spLocks noGrp="1"/>
          </p:cNvSpPr>
          <p:nvPr>
            <p:ph type="dt" sz="half" idx="10"/>
          </p:nvPr>
        </p:nvSpPr>
        <p:spPr/>
        <p:txBody>
          <a:bodyPr/>
          <a:lstStyle/>
          <a:p>
            <a:fld id="{963EC882-2A7F-4C86-9B40-2230043AFEB5}" type="datetime1">
              <a:rPr lang="de-DE" smtClean="0"/>
              <a:t>01.07.2026</a:t>
            </a:fld>
            <a:endParaRPr lang="de-CH" dirty="0"/>
          </a:p>
        </p:txBody>
      </p:sp>
      <p:sp>
        <p:nvSpPr>
          <p:cNvPr id="3" name="Fußzeilenplatzhalter 2">
            <a:extLst>
              <a:ext uri="{FF2B5EF4-FFF2-40B4-BE49-F238E27FC236}">
                <a16:creationId xmlns:a16="http://schemas.microsoft.com/office/drawing/2014/main" id="{B909AB7D-DBAB-4FFF-BA65-85B952116264}"/>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4" name="Foliennummernplatzhalter 3">
            <a:extLst>
              <a:ext uri="{FF2B5EF4-FFF2-40B4-BE49-F238E27FC236}">
                <a16:creationId xmlns:a16="http://schemas.microsoft.com/office/drawing/2014/main" id="{EB9B7570-0B3E-4F91-B744-978CA7BDE965}"/>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0339911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888064-B1D0-ADD4-7F2A-9A8D9E4A00B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5D3ED07C-7557-0DAC-DD44-D5D1F49F69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2A6499C4-C1F7-8209-7BC6-7638A33EB1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4A59D7F-6E24-1FE0-B534-29B7AA4855AB}"/>
              </a:ext>
            </a:extLst>
          </p:cNvPr>
          <p:cNvSpPr>
            <a:spLocks noGrp="1"/>
          </p:cNvSpPr>
          <p:nvPr>
            <p:ph type="dt" sz="half" idx="10"/>
          </p:nvPr>
        </p:nvSpPr>
        <p:spPr/>
        <p:txBody>
          <a:bodyPr/>
          <a:lstStyle/>
          <a:p>
            <a:fld id="{C3D5B8F0-58DC-434D-844E-5C26054B6D8D}" type="datetimeFigureOut">
              <a:rPr lang="de-CH" smtClean="0"/>
              <a:t>01.07.2026</a:t>
            </a:fld>
            <a:endParaRPr lang="de-CH"/>
          </a:p>
        </p:txBody>
      </p:sp>
      <p:sp>
        <p:nvSpPr>
          <p:cNvPr id="6" name="Fußzeilenplatzhalter 5">
            <a:extLst>
              <a:ext uri="{FF2B5EF4-FFF2-40B4-BE49-F238E27FC236}">
                <a16:creationId xmlns:a16="http://schemas.microsoft.com/office/drawing/2014/main" id="{B78DC859-0F0D-4D86-3BC4-AFAC2BA3CC38}"/>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1AC0A191-E338-620E-49D7-91B196E72696}"/>
              </a:ext>
            </a:extLst>
          </p:cNvPr>
          <p:cNvSpPr>
            <a:spLocks noGrp="1"/>
          </p:cNvSpPr>
          <p:nvPr>
            <p:ph type="sldNum" sz="quarter" idx="12"/>
          </p:nvPr>
        </p:nvSpPr>
        <p:spPr/>
        <p:txBody>
          <a:bodyPr/>
          <a:lstStyle/>
          <a:p>
            <a:fld id="{DEB7E9B5-D177-47E2-8402-E1DDCACADA16}" type="slidenum">
              <a:rPr lang="de-CH" smtClean="0"/>
              <a:t>‹Nr.›</a:t>
            </a:fld>
            <a:endParaRPr lang="de-CH"/>
          </a:p>
        </p:txBody>
      </p:sp>
    </p:spTree>
    <p:extLst>
      <p:ext uri="{BB962C8B-B14F-4D97-AF65-F5344CB8AC3E}">
        <p14:creationId xmlns:p14="http://schemas.microsoft.com/office/powerpoint/2010/main" val="22308834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2040BAA5-8ED1-5052-684A-DB6BB56E8FD6}"/>
              </a:ext>
            </a:extLst>
          </p:cNvPr>
          <p:cNvSpPr/>
          <p:nvPr userDrawn="1"/>
        </p:nvSpPr>
        <p:spPr>
          <a:xfrm>
            <a:off x="0" y="846667"/>
            <a:ext cx="6102000" cy="6011333"/>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408076" y="6223621"/>
            <a:ext cx="2631600" cy="216000"/>
          </a:xfrm>
        </p:spPr>
        <p:txBody>
          <a:bodyPr/>
          <a:lstStyle>
            <a:lvl1pPr>
              <a:defRPr sz="1350"/>
            </a:lvl1pPr>
          </a:lstStyle>
          <a:p>
            <a:fld id="{91DB791E-37CF-4999-B9CD-FA3D0180F0A6}" type="datetime1">
              <a:rPr lang="de-DE" smtClean="0"/>
              <a:t>01.07.2026</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rot="16200000">
            <a:off x="12031569" y="148321"/>
            <a:ext cx="360000" cy="36000"/>
          </a:xfrm>
        </p:spPr>
        <p:txBody>
          <a:bodyPr/>
          <a:lstStyle>
            <a:lvl1pPr>
              <a:defRPr sz="100">
                <a:solidFill>
                  <a:schemeClr val="bg1"/>
                </a:solidFill>
              </a:defRPr>
            </a:lvl1pPr>
          </a:lstStyle>
          <a:p>
            <a:r>
              <a:rPr lang="de-CH"/>
              <a:t>Professur für Erwachsenenbildung und Weiterbildung - Instrument TRIAGO</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rot="16200000">
            <a:off x="12031569" y="148321"/>
            <a:ext cx="360000" cy="36000"/>
          </a:xfrm>
          <a:prstGeom prst="rect">
            <a:avLst/>
          </a:prstGeom>
        </p:spPr>
        <p:txBody>
          <a:bodyPr/>
          <a:lstStyle>
            <a:lvl1pPr>
              <a:defRPr sz="100">
                <a:solidFill>
                  <a:schemeClr val="bg1"/>
                </a:solidFill>
              </a:defRPr>
            </a:lvl1pPr>
          </a:lstStyle>
          <a:p>
            <a:fld id="{442AD375-037F-43D0-B059-5172DA06796A}" type="slidenum">
              <a:rPr lang="de-CH" smtClean="0"/>
              <a:pPr/>
              <a:t>‹Nr.›</a:t>
            </a:fld>
            <a:endParaRPr lang="de-CH" dirty="0"/>
          </a:p>
        </p:txBody>
      </p:sp>
      <p:sp>
        <p:nvSpPr>
          <p:cNvPr id="7" name="Bildplatzhalter 3">
            <a:extLst>
              <a:ext uri="{FF2B5EF4-FFF2-40B4-BE49-F238E27FC236}">
                <a16:creationId xmlns:a16="http://schemas.microsoft.com/office/drawing/2014/main" id="{594B6BE9-185E-A88B-41DA-D0D14396ED72}"/>
              </a:ext>
            </a:extLst>
          </p:cNvPr>
          <p:cNvSpPr>
            <a:spLocks noGrp="1"/>
          </p:cNvSpPr>
          <p:nvPr>
            <p:ph type="pic" sz="quarter" idx="17" hasCustomPrompt="1"/>
          </p:nvPr>
        </p:nvSpPr>
        <p:spPr>
          <a:xfrm>
            <a:off x="6103027" y="850779"/>
            <a:ext cx="5323238" cy="6007221"/>
          </a:xfrm>
          <a:solidFill>
            <a:schemeClr val="accent5">
              <a:lumMod val="40000"/>
              <a:lumOff val="60000"/>
            </a:schemeClr>
          </a:solidFill>
        </p:spPr>
        <p:txBody>
          <a:bodyPr anchor="t"/>
          <a:lstStyle>
            <a:lvl1pPr marL="0" indent="0" algn="ctr">
              <a:buNone/>
              <a:defRPr sz="1600" b="0"/>
            </a:lvl1pPr>
          </a:lstStyle>
          <a:p>
            <a:r>
              <a:rPr lang="de-CH" dirty="0"/>
              <a:t> 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
        <p:nvSpPr>
          <p:cNvPr id="5" name="Textplatzhalter 6">
            <a:extLst>
              <a:ext uri="{FF2B5EF4-FFF2-40B4-BE49-F238E27FC236}">
                <a16:creationId xmlns:a16="http://schemas.microsoft.com/office/drawing/2014/main" id="{287EEC27-B21C-02CA-ECBC-917FAECFBDA5}"/>
              </a:ext>
            </a:extLst>
          </p:cNvPr>
          <p:cNvSpPr>
            <a:spLocks noGrp="1"/>
          </p:cNvSpPr>
          <p:nvPr>
            <p:ph type="body" sz="quarter" idx="18" hasCustomPrompt="1"/>
          </p:nvPr>
        </p:nvSpPr>
        <p:spPr>
          <a:xfrm>
            <a:off x="408076" y="5229000"/>
            <a:ext cx="5265300" cy="935263"/>
          </a:xfrm>
        </p:spPr>
        <p:txBody>
          <a:bodyPr anchor="b"/>
          <a:lstStyle>
            <a:lvl1pPr marL="0" indent="0">
              <a:buNone/>
              <a:defRPr sz="1350">
                <a:latin typeface="+mn-lt"/>
                <a:cs typeface="Arial" panose="020B0604020202020204" pitchFamily="34" charset="0"/>
              </a:defRPr>
            </a:lvl1pPr>
          </a:lstStyle>
          <a:p>
            <a:r>
              <a:rPr lang="de-CH" sz="1350" dirty="0"/>
              <a:t>Vorname Name</a:t>
            </a:r>
          </a:p>
        </p:txBody>
      </p:sp>
      <p:sp>
        <p:nvSpPr>
          <p:cNvPr id="9" name="Titel 1">
            <a:extLst>
              <a:ext uri="{FF2B5EF4-FFF2-40B4-BE49-F238E27FC236}">
                <a16:creationId xmlns:a16="http://schemas.microsoft.com/office/drawing/2014/main" id="{D6CC97B3-B836-D6D6-7A42-566F071FE557}"/>
              </a:ext>
            </a:extLst>
          </p:cNvPr>
          <p:cNvSpPr>
            <a:spLocks noGrp="1"/>
          </p:cNvSpPr>
          <p:nvPr>
            <p:ph type="ctrTitle" hasCustomPrompt="1"/>
          </p:nvPr>
        </p:nvSpPr>
        <p:spPr>
          <a:xfrm>
            <a:off x="407368" y="1117240"/>
            <a:ext cx="5265301" cy="1231106"/>
          </a:xfrm>
        </p:spPr>
        <p:txBody>
          <a:bodyPr wrap="square" anchor="t">
            <a:noAutofit/>
          </a:bodyPr>
          <a:lstStyle>
            <a:lvl1pPr>
              <a:defRPr sz="4000" b="1">
                <a:latin typeface="+mj-lt"/>
              </a:defRPr>
            </a:lvl1pPr>
          </a:lstStyle>
          <a:p>
            <a:r>
              <a:rPr lang="de-CH" dirty="0"/>
              <a:t>Titel </a:t>
            </a:r>
            <a:br>
              <a:rPr lang="de-CH" dirty="0"/>
            </a:br>
            <a:r>
              <a:rPr lang="de-CH" dirty="0"/>
              <a:t>hinzufügen</a:t>
            </a:r>
          </a:p>
        </p:txBody>
      </p:sp>
      <p:sp>
        <p:nvSpPr>
          <p:cNvPr id="12" name="Untertitel 2">
            <a:extLst>
              <a:ext uri="{FF2B5EF4-FFF2-40B4-BE49-F238E27FC236}">
                <a16:creationId xmlns:a16="http://schemas.microsoft.com/office/drawing/2014/main" id="{6EFFB021-AEC2-B428-A250-E8A8F84795C1}"/>
              </a:ext>
            </a:extLst>
          </p:cNvPr>
          <p:cNvSpPr>
            <a:spLocks noGrp="1"/>
          </p:cNvSpPr>
          <p:nvPr>
            <p:ph type="subTitle" idx="1" hasCustomPrompt="1"/>
          </p:nvPr>
        </p:nvSpPr>
        <p:spPr>
          <a:xfrm>
            <a:off x="408076" y="2926800"/>
            <a:ext cx="5265300" cy="1510200"/>
          </a:xfrm>
        </p:spPr>
        <p:txBody>
          <a:bodyPr/>
          <a:lstStyle>
            <a:lvl1pPr marL="0" indent="0">
              <a:lnSpc>
                <a:spcPct val="100000"/>
              </a:lnSpc>
              <a:buNone/>
              <a:defRPr sz="2400" b="1">
                <a:latin typeface="+mn-lt"/>
              </a:defRPr>
            </a:lvl1pPr>
          </a:lstStyle>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r>
              <a:rPr lang="de-CH" noProof="0" dirty="0"/>
              <a:t>Untertitel </a:t>
            </a:r>
            <a:br>
              <a:rPr lang="de-CH" noProof="0" dirty="0"/>
            </a:br>
            <a:r>
              <a:rPr lang="de-CH" noProof="0" dirty="0"/>
              <a:t>hinzufügen</a:t>
            </a:r>
            <a:endParaRPr lang="de-CH" dirty="0"/>
          </a:p>
        </p:txBody>
      </p:sp>
    </p:spTree>
    <p:extLst>
      <p:ext uri="{BB962C8B-B14F-4D97-AF65-F5344CB8AC3E}">
        <p14:creationId xmlns:p14="http://schemas.microsoft.com/office/powerpoint/2010/main" val="20127748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p>
            <a:r>
              <a:rPr lang="de-CH" dirty="0"/>
              <a:t>Titel hinzufügen</a:t>
            </a:r>
          </a:p>
        </p:txBody>
      </p:sp>
      <p:sp>
        <p:nvSpPr>
          <p:cNvPr id="3" name="Inhaltsplatzhalter 2"/>
          <p:cNvSpPr>
            <a:spLocks noGrp="1"/>
          </p:cNvSpPr>
          <p:nvPr>
            <p:ph idx="1" hasCustomPrompt="1"/>
          </p:nvPr>
        </p:nvSpPr>
        <p:spPr>
          <a:xfrm>
            <a:off x="406800" y="1989138"/>
            <a:ext cx="11016850" cy="4175125"/>
          </a:xfrm>
        </p:spPr>
        <p:txBody>
          <a:bodyPr/>
          <a:lstStyle>
            <a:lvl1pPr>
              <a:defRPr/>
            </a:lvl1pPr>
            <a:lvl3pPr marL="536575" indent="-268288">
              <a:defRPr/>
            </a:lvl3pPr>
          </a:lstStyle>
          <a:p>
            <a:pPr lvl="0"/>
            <a:r>
              <a:rPr lang="de-DE" dirty="0"/>
              <a:t>Inhalt hinzufügen</a:t>
            </a:r>
          </a:p>
        </p:txBody>
      </p:sp>
      <p:sp>
        <p:nvSpPr>
          <p:cNvPr id="9" name="Datumsplatzhalter 8">
            <a:extLst>
              <a:ext uri="{FF2B5EF4-FFF2-40B4-BE49-F238E27FC236}">
                <a16:creationId xmlns:a16="http://schemas.microsoft.com/office/drawing/2014/main" id="{89AB9197-1220-80BD-481F-90A973E1A02F}"/>
              </a:ext>
            </a:extLst>
          </p:cNvPr>
          <p:cNvSpPr>
            <a:spLocks noGrp="1"/>
          </p:cNvSpPr>
          <p:nvPr>
            <p:ph type="dt" sz="half" idx="10"/>
          </p:nvPr>
        </p:nvSpPr>
        <p:spPr/>
        <p:txBody>
          <a:bodyPr/>
          <a:lstStyle/>
          <a:p>
            <a:fld id="{CD223F32-6446-4159-8156-EDFA9A11ED31}" type="datetime1">
              <a:rPr lang="de-DE" smtClean="0"/>
              <a:t>01.07.2026</a:t>
            </a:fld>
            <a:endParaRPr lang="de-CH" dirty="0"/>
          </a:p>
        </p:txBody>
      </p:sp>
      <p:sp>
        <p:nvSpPr>
          <p:cNvPr id="10" name="Fußzeilenplatzhalter 9">
            <a:extLst>
              <a:ext uri="{FF2B5EF4-FFF2-40B4-BE49-F238E27FC236}">
                <a16:creationId xmlns:a16="http://schemas.microsoft.com/office/drawing/2014/main" id="{2D173F40-185C-2ADF-A4DC-16363A32CC2E}"/>
              </a:ext>
            </a:extLst>
          </p:cNvPr>
          <p:cNvSpPr>
            <a:spLocks noGrp="1"/>
          </p:cNvSpPr>
          <p:nvPr>
            <p:ph type="ftr" sz="quarter" idx="11"/>
          </p:nvPr>
        </p:nvSpPr>
        <p:spPr/>
        <p:txBody>
          <a:bodyPr/>
          <a:lstStyle/>
          <a:p>
            <a:r>
              <a:rPr lang="de-CH"/>
              <a:t>Professur für Erwachsenenbildung und Weiterbildung - Instrument TRIAGO</a:t>
            </a:r>
            <a:endParaRPr lang="de-CH" dirty="0"/>
          </a:p>
        </p:txBody>
      </p:sp>
      <p:sp>
        <p:nvSpPr>
          <p:cNvPr id="11" name="Foliennummernplatzhalter 10">
            <a:extLst>
              <a:ext uri="{FF2B5EF4-FFF2-40B4-BE49-F238E27FC236}">
                <a16:creationId xmlns:a16="http://schemas.microsoft.com/office/drawing/2014/main" id="{40A1AFE9-5D1C-2846-D3BD-C3EFFEF9A52A}"/>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8785375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apiteltitel">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4B03B558-1909-9EAA-030E-9F4C655318C3}"/>
              </a:ext>
            </a:extLst>
          </p:cNvPr>
          <p:cNvSpPr/>
          <p:nvPr userDrawn="1"/>
        </p:nvSpPr>
        <p:spPr>
          <a:xfrm>
            <a:off x="0" y="846667"/>
            <a:ext cx="11430000" cy="6011333"/>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pPr algn="ctr"/>
            <a:endParaRPr lang="de-CH"/>
          </a:p>
        </p:txBody>
      </p:sp>
      <p:sp>
        <p:nvSpPr>
          <p:cNvPr id="2" name="Titel 1"/>
          <p:cNvSpPr>
            <a:spLocks noGrp="1"/>
          </p:cNvSpPr>
          <p:nvPr>
            <p:ph type="title" hasCustomPrompt="1"/>
          </p:nvPr>
        </p:nvSpPr>
        <p:spPr>
          <a:xfrm>
            <a:off x="406800" y="1067524"/>
            <a:ext cx="10587038" cy="921613"/>
          </a:xfrm>
        </p:spPr>
        <p:txBody>
          <a:bodyPr/>
          <a:lstStyle>
            <a:lvl1pPr>
              <a:defRPr sz="5850"/>
            </a:lvl1pPr>
          </a:lstStyle>
          <a:p>
            <a:r>
              <a:rPr lang="de-CH" dirty="0"/>
              <a:t>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a:xfrm rot="16200000">
            <a:off x="12030000" y="162000"/>
            <a:ext cx="360000" cy="36000"/>
          </a:xfrm>
        </p:spPr>
        <p:txBody>
          <a:bodyPr/>
          <a:lstStyle>
            <a:lvl1pPr>
              <a:defRPr sz="100">
                <a:solidFill>
                  <a:schemeClr val="bg1"/>
                </a:solidFill>
              </a:defRPr>
            </a:lvl1pPr>
          </a:lstStyle>
          <a:p>
            <a:fld id="{F6A86540-41F7-4C48-A625-E313D8EE7217}" type="datetime1">
              <a:rPr lang="de-DE" smtClean="0"/>
              <a:t>01.07.2026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a:xfrm rot="16200000">
            <a:off x="12030000" y="162000"/>
            <a:ext cx="360000" cy="36000"/>
          </a:xfrm>
        </p:spPr>
        <p:txBody>
          <a:bodyPr/>
          <a:lstStyle>
            <a:lvl1pPr>
              <a:defRPr sz="100">
                <a:solidFill>
                  <a:schemeClr val="bg1"/>
                </a:solidFill>
              </a:defRPr>
            </a:lvl1pPr>
          </a:lstStyle>
          <a:p>
            <a:r>
              <a:rPr lang="de-CH"/>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2630802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lvl1pPr>
              <a:defRPr b="0"/>
            </a:lvl1pPr>
          </a:lstStyle>
          <a:p>
            <a:r>
              <a:rPr lang="de-CH" dirty="0"/>
              <a:t>Titel hinzufügen</a:t>
            </a:r>
          </a:p>
        </p:txBody>
      </p:sp>
      <p:sp>
        <p:nvSpPr>
          <p:cNvPr id="3" name="Inhaltsplatzhalter 2"/>
          <p:cNvSpPr>
            <a:spLocks noGrp="1"/>
          </p:cNvSpPr>
          <p:nvPr>
            <p:ph idx="1" hasCustomPrompt="1"/>
          </p:nvPr>
        </p:nvSpPr>
        <p:spPr>
          <a:xfrm>
            <a:off x="406800" y="1989138"/>
            <a:ext cx="11016850" cy="4175125"/>
          </a:xfrm>
        </p:spPr>
        <p:txBody>
          <a:bodyPr/>
          <a:lstStyle>
            <a:lvl1pPr marL="270000" indent="-270000">
              <a:buFont typeface="+mj-lt"/>
              <a:buAutoNum type="arabicPeriod"/>
              <a:defRPr sz="2000"/>
            </a:lvl1pPr>
            <a:lvl2pPr marL="540000" indent="-270000">
              <a:buFont typeface="+mj-lt"/>
              <a:buAutoNum type="alphaLcPeriod"/>
              <a:defRPr sz="2000"/>
            </a:lvl2pPr>
            <a:lvl3pPr marL="810000" indent="-270000">
              <a:defRPr sz="2000"/>
            </a:lvl3pPr>
            <a:lvl4pPr marL="1080000" indent="-270000">
              <a:defRPr sz="2000"/>
            </a:lvl4pPr>
            <a:lvl5pPr marL="1350000" indent="-270000">
              <a:defRPr sz="2000"/>
            </a:lvl5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3C5AFA4A-900A-4D03-A76C-DA45FEE8FD4A}" type="datetime1">
              <a:rPr lang="de-DE" smtClean="0"/>
              <a:t>01.07.2026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573984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p>
            <a:r>
              <a:rPr lang="de-CH" dirty="0"/>
              <a:t>Titel hinzufügen</a:t>
            </a:r>
          </a:p>
        </p:txBody>
      </p:sp>
      <p:sp>
        <p:nvSpPr>
          <p:cNvPr id="3" name="Inhaltsplatzhalter 2"/>
          <p:cNvSpPr>
            <a:spLocks noGrp="1"/>
          </p:cNvSpPr>
          <p:nvPr>
            <p:ph sz="half" idx="1" hasCustomPrompt="1"/>
          </p:nvPr>
        </p:nvSpPr>
        <p:spPr>
          <a:xfrm>
            <a:off x="406800" y="1989137"/>
            <a:ext cx="5040000" cy="4175125"/>
          </a:xfrm>
        </p:spPr>
        <p:txBody>
          <a:bodyPr/>
          <a:lstStyle>
            <a:lvl1pPr>
              <a:defRPr/>
            </a:lvl1pPr>
          </a:lstStyle>
          <a:p>
            <a:pPr lvl="0"/>
            <a:r>
              <a:rPr lang="de-CH" noProof="0" dirty="0"/>
              <a:t>Inhalt hinzufügen</a:t>
            </a:r>
          </a:p>
        </p:txBody>
      </p:sp>
      <p:sp>
        <p:nvSpPr>
          <p:cNvPr id="4" name="Inhaltsplatzhalter 3"/>
          <p:cNvSpPr>
            <a:spLocks noGrp="1"/>
          </p:cNvSpPr>
          <p:nvPr>
            <p:ph sz="half" idx="2" hasCustomPrompt="1"/>
          </p:nvPr>
        </p:nvSpPr>
        <p:spPr>
          <a:xfrm>
            <a:off x="6385979" y="1989138"/>
            <a:ext cx="5037671"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0E0FB72F-1EAD-442D-A372-C584AD8D3614}" type="datetime1">
              <a:rPr lang="de-DE" smtClean="0"/>
              <a:t>01.07.2026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CH"/>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0087381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halt und Bild link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30175" y="1170372"/>
            <a:ext cx="5393475" cy="492443"/>
          </a:xfrm>
        </p:spPr>
        <p:txBody>
          <a:bodyPr/>
          <a:lstStyle/>
          <a:p>
            <a:r>
              <a:rPr lang="de-CH" dirty="0"/>
              <a:t>Titel hinzufügen</a:t>
            </a:r>
          </a:p>
        </p:txBody>
      </p:sp>
      <p:sp>
        <p:nvSpPr>
          <p:cNvPr id="4" name="Inhaltsplatzhalter 3"/>
          <p:cNvSpPr>
            <a:spLocks noGrp="1"/>
          </p:cNvSpPr>
          <p:nvPr>
            <p:ph sz="half" idx="2" hasCustomPrompt="1"/>
          </p:nvPr>
        </p:nvSpPr>
        <p:spPr>
          <a:xfrm>
            <a:off x="6030175" y="1989138"/>
            <a:ext cx="5393475"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8C1E9A8F-A3F4-4EED-97AF-14088246DCF2}" type="datetime1">
              <a:rPr lang="de-DE" smtClean="0"/>
              <a:t>01.07.2026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CH"/>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3" name="Bildplatzhalter 3">
            <a:extLst>
              <a:ext uri="{FF2B5EF4-FFF2-40B4-BE49-F238E27FC236}">
                <a16:creationId xmlns:a16="http://schemas.microsoft.com/office/drawing/2014/main" id="{045B5233-76F3-BDA2-C5F4-340A566D3211}"/>
              </a:ext>
            </a:extLst>
          </p:cNvPr>
          <p:cNvSpPr>
            <a:spLocks noGrp="1"/>
          </p:cNvSpPr>
          <p:nvPr>
            <p:ph type="pic" sz="quarter" idx="17" hasCustomPrompt="1"/>
          </p:nvPr>
        </p:nvSpPr>
        <p:spPr>
          <a:xfrm>
            <a:off x="-2941" y="846001"/>
            <a:ext cx="5324400" cy="5688000"/>
          </a:xfrm>
          <a:solidFill>
            <a:schemeClr val="accent5">
              <a:lumMod val="40000"/>
              <a:lumOff val="60000"/>
            </a:schemeClr>
          </a:solidFill>
        </p:spPr>
        <p:txBody>
          <a:bodyPr anchor="t"/>
          <a:lstStyle>
            <a:lvl1pPr marL="0" indent="0" algn="ctr">
              <a:buNone/>
              <a:defRPr sz="1600" b="0"/>
            </a:lvl1pPr>
          </a:lstStyle>
          <a:p>
            <a:r>
              <a:rPr lang="de-CH" dirty="0"/>
              <a:t>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Tree>
    <p:extLst>
      <p:ext uri="{BB962C8B-B14F-4D97-AF65-F5344CB8AC3E}">
        <p14:creationId xmlns:p14="http://schemas.microsoft.com/office/powerpoint/2010/main" val="26369797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halt und Bild rech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5040000" cy="492443"/>
          </a:xfrm>
        </p:spPr>
        <p:txBody>
          <a:bodyPr/>
          <a:lstStyle/>
          <a:p>
            <a:r>
              <a:rPr lang="de-CH" dirty="0"/>
              <a:t>Titel hinzufügen</a:t>
            </a:r>
          </a:p>
        </p:txBody>
      </p:sp>
      <p:sp>
        <p:nvSpPr>
          <p:cNvPr id="4" name="Inhaltsplatzhalter 3"/>
          <p:cNvSpPr>
            <a:spLocks noGrp="1"/>
          </p:cNvSpPr>
          <p:nvPr>
            <p:ph sz="half" idx="2" hasCustomPrompt="1"/>
          </p:nvPr>
        </p:nvSpPr>
        <p:spPr>
          <a:xfrm>
            <a:off x="406800" y="1989138"/>
            <a:ext cx="5040000"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963577E7-5FEB-4852-B18C-FE86166948C4}" type="datetime1">
              <a:rPr lang="de-DE" smtClean="0"/>
              <a:t>01.07.2026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CH"/>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8" name="Bildplatzhalter 3">
            <a:extLst>
              <a:ext uri="{FF2B5EF4-FFF2-40B4-BE49-F238E27FC236}">
                <a16:creationId xmlns:a16="http://schemas.microsoft.com/office/drawing/2014/main" id="{BFED3010-9542-8FB4-6B6D-FE4852968500}"/>
              </a:ext>
            </a:extLst>
          </p:cNvPr>
          <p:cNvSpPr>
            <a:spLocks noGrp="1"/>
          </p:cNvSpPr>
          <p:nvPr>
            <p:ph type="pic" sz="quarter" idx="17" hasCustomPrompt="1"/>
          </p:nvPr>
        </p:nvSpPr>
        <p:spPr>
          <a:xfrm>
            <a:off x="6098226" y="846000"/>
            <a:ext cx="5324400" cy="5688000"/>
          </a:xfrm>
          <a:solidFill>
            <a:schemeClr val="accent5">
              <a:lumMod val="40000"/>
              <a:lumOff val="60000"/>
            </a:schemeClr>
          </a:solidFill>
        </p:spPr>
        <p:txBody>
          <a:bodyPr anchor="t"/>
          <a:lstStyle>
            <a:lvl1pPr marL="0" indent="0" algn="ctr">
              <a:buNone/>
              <a:defRPr sz="1600" b="0"/>
            </a:lvl1pPr>
          </a:lstStyle>
          <a:p>
            <a:r>
              <a:rPr lang="de-CH" dirty="0"/>
              <a:t>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Tree>
    <p:extLst>
      <p:ext uri="{BB962C8B-B14F-4D97-AF65-F5344CB8AC3E}">
        <p14:creationId xmlns:p14="http://schemas.microsoft.com/office/powerpoint/2010/main" val="33502072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ld vollflächig">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BEB216CB-AE9D-4C01-AD48-4B7915875192}"/>
              </a:ext>
            </a:extLst>
          </p:cNvPr>
          <p:cNvSpPr>
            <a:spLocks noGrp="1"/>
          </p:cNvSpPr>
          <p:nvPr>
            <p:ph type="dt" sz="half" idx="14"/>
          </p:nvPr>
        </p:nvSpPr>
        <p:spPr/>
        <p:txBody>
          <a:bodyPr/>
          <a:lstStyle/>
          <a:p>
            <a:fld id="{B57602CF-36BF-4F03-BD6B-18F8E3EDAFA2}" type="datetime1">
              <a:rPr lang="de-DE" smtClean="0"/>
              <a:t>01.07.2026</a:t>
            </a:fld>
            <a:endParaRPr lang="de-CH" dirty="0"/>
          </a:p>
        </p:txBody>
      </p:sp>
      <p:sp>
        <p:nvSpPr>
          <p:cNvPr id="4" name="Fußzeilenplatzhalter 3">
            <a:extLst>
              <a:ext uri="{FF2B5EF4-FFF2-40B4-BE49-F238E27FC236}">
                <a16:creationId xmlns:a16="http://schemas.microsoft.com/office/drawing/2014/main" id="{43E67269-0443-40A6-8D53-CF9C30AE7206}"/>
              </a:ext>
            </a:extLst>
          </p:cNvPr>
          <p:cNvSpPr>
            <a:spLocks noGrp="1"/>
          </p:cNvSpPr>
          <p:nvPr>
            <p:ph type="ftr" sz="quarter" idx="15"/>
          </p:nvPr>
        </p:nvSpPr>
        <p:spPr/>
        <p:txBody>
          <a:bodyPr/>
          <a:lstStyle/>
          <a:p>
            <a:r>
              <a:rPr lang="de-CH"/>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1FD2179C-3288-47A5-A587-1B7255A2C3E5}"/>
              </a:ext>
            </a:extLst>
          </p:cNvPr>
          <p:cNvSpPr>
            <a:spLocks noGrp="1"/>
          </p:cNvSpPr>
          <p:nvPr>
            <p:ph type="sldNum" sz="quarter" idx="16"/>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2" name="Bildplatzhalter 3">
            <a:extLst>
              <a:ext uri="{FF2B5EF4-FFF2-40B4-BE49-F238E27FC236}">
                <a16:creationId xmlns:a16="http://schemas.microsoft.com/office/drawing/2014/main" id="{FA158FDB-0E1B-74C0-3EFC-E1E947BFEE20}"/>
              </a:ext>
            </a:extLst>
          </p:cNvPr>
          <p:cNvSpPr>
            <a:spLocks noGrp="1"/>
          </p:cNvSpPr>
          <p:nvPr>
            <p:ph type="pic" sz="quarter" idx="17" hasCustomPrompt="1"/>
          </p:nvPr>
        </p:nvSpPr>
        <p:spPr>
          <a:xfrm>
            <a:off x="0" y="846872"/>
            <a:ext cx="11423650" cy="5688000"/>
          </a:xfrm>
          <a:solidFill>
            <a:schemeClr val="accent5">
              <a:lumMod val="40000"/>
              <a:lumOff val="60000"/>
            </a:schemeClr>
          </a:solidFill>
        </p:spPr>
        <p:txBody>
          <a:bodyPr anchor="t"/>
          <a:lstStyle>
            <a:lvl1pPr marL="0" indent="0" algn="ctr">
              <a:buNone/>
              <a:defRPr sz="1600" b="0"/>
            </a:lvl1pPr>
          </a:lstStyle>
          <a:p>
            <a:r>
              <a:rPr lang="de-CH" dirty="0"/>
              <a:t> Ersetzen Sie diesen Platzhalter durch ein Bild (Grösse und Position beibehalten).</a:t>
            </a:r>
            <a:br>
              <a:rPr lang="de-CH" dirty="0"/>
            </a:br>
            <a:br>
              <a:rPr lang="de-CH" dirty="0"/>
            </a:br>
            <a:r>
              <a:rPr lang="de-CH" dirty="0"/>
              <a:t>Eine Auswahl an FHNW-Bildern finden Sie im «Content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a:t>
            </a:r>
            <a:br>
              <a:rPr lang="de-CH" dirty="0"/>
            </a:br>
            <a:r>
              <a:rPr lang="de-CH" dirty="0"/>
              <a:t>auf das untenstehende Icon einfügen.</a:t>
            </a:r>
          </a:p>
        </p:txBody>
      </p:sp>
    </p:spTree>
    <p:extLst>
      <p:ext uri="{BB962C8B-B14F-4D97-AF65-F5344CB8AC3E}">
        <p14:creationId xmlns:p14="http://schemas.microsoft.com/office/powerpoint/2010/main" val="2339966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titel">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4B03B558-1909-9EAA-030E-9F4C655318C3}"/>
              </a:ext>
            </a:extLst>
          </p:cNvPr>
          <p:cNvSpPr/>
          <p:nvPr userDrawn="1"/>
        </p:nvSpPr>
        <p:spPr>
          <a:xfrm>
            <a:off x="0" y="846667"/>
            <a:ext cx="11430000" cy="6011333"/>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pPr algn="ctr"/>
            <a:endParaRPr lang="de-CH"/>
          </a:p>
        </p:txBody>
      </p:sp>
      <p:sp>
        <p:nvSpPr>
          <p:cNvPr id="2" name="Titel 1"/>
          <p:cNvSpPr>
            <a:spLocks noGrp="1"/>
          </p:cNvSpPr>
          <p:nvPr>
            <p:ph type="title" hasCustomPrompt="1"/>
          </p:nvPr>
        </p:nvSpPr>
        <p:spPr>
          <a:xfrm>
            <a:off x="406800" y="1067524"/>
            <a:ext cx="10587038" cy="921613"/>
          </a:xfrm>
        </p:spPr>
        <p:txBody>
          <a:bodyPr/>
          <a:lstStyle>
            <a:lvl1pPr>
              <a:defRPr sz="5850"/>
            </a:lvl1pPr>
          </a:lstStyle>
          <a:p>
            <a:r>
              <a:rPr lang="de-CH" dirty="0"/>
              <a:t>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a:xfrm rot="16200000">
            <a:off x="12030000" y="162000"/>
            <a:ext cx="360000" cy="36000"/>
          </a:xfrm>
        </p:spPr>
        <p:txBody>
          <a:bodyPr/>
          <a:lstStyle>
            <a:lvl1pPr>
              <a:defRPr sz="100">
                <a:solidFill>
                  <a:schemeClr val="bg1"/>
                </a:solidFill>
              </a:defRPr>
            </a:lvl1pPr>
          </a:lstStyle>
          <a:p>
            <a:fld id="{ADB74D8C-1A92-44D8-9063-99A2020683EE}" type="datetime1">
              <a:rPr lang="de-DE" smtClean="0"/>
              <a:t>01.07.2026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a:xfrm rot="16200000">
            <a:off x="12030000" y="162000"/>
            <a:ext cx="360000" cy="36000"/>
          </a:xfrm>
        </p:spPr>
        <p:txBody>
          <a:bodyPr/>
          <a:lstStyle>
            <a:lvl1pPr>
              <a:defRPr sz="100">
                <a:solidFill>
                  <a:schemeClr val="bg1"/>
                </a:solidFill>
              </a:defRPr>
            </a:lvl1p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1181420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6850" cy="492443"/>
          </a:xfrm>
        </p:spPr>
        <p:txBody>
          <a:bodyPr/>
          <a:lstStyle/>
          <a:p>
            <a:r>
              <a:rPr lang="de-CH" dirty="0"/>
              <a:t>Titel hinzufügen</a:t>
            </a:r>
          </a:p>
        </p:txBody>
      </p:sp>
      <p:sp>
        <p:nvSpPr>
          <p:cNvPr id="3" name="Datumsplatzhalter 2">
            <a:extLst>
              <a:ext uri="{FF2B5EF4-FFF2-40B4-BE49-F238E27FC236}">
                <a16:creationId xmlns:a16="http://schemas.microsoft.com/office/drawing/2014/main" id="{9846EAAB-E9CC-4FBB-A777-DFD68618EF51}"/>
              </a:ext>
            </a:extLst>
          </p:cNvPr>
          <p:cNvSpPr>
            <a:spLocks noGrp="1"/>
          </p:cNvSpPr>
          <p:nvPr>
            <p:ph type="dt" sz="half" idx="10"/>
          </p:nvPr>
        </p:nvSpPr>
        <p:spPr/>
        <p:txBody>
          <a:bodyPr/>
          <a:lstStyle/>
          <a:p>
            <a:fld id="{4348FAE9-4028-4621-8D2C-79DC15468ED4}" type="datetime1">
              <a:rPr lang="de-DE" smtClean="0"/>
              <a:t>01.07.2026</a:t>
            </a:fld>
            <a:endParaRPr lang="de-CH" dirty="0"/>
          </a:p>
        </p:txBody>
      </p:sp>
      <p:sp>
        <p:nvSpPr>
          <p:cNvPr id="4" name="Fußzeilenplatzhalter 3">
            <a:extLst>
              <a:ext uri="{FF2B5EF4-FFF2-40B4-BE49-F238E27FC236}">
                <a16:creationId xmlns:a16="http://schemas.microsoft.com/office/drawing/2014/main" id="{4490A60D-3123-4534-B4E1-1B214E40238B}"/>
              </a:ext>
            </a:extLst>
          </p:cNvPr>
          <p:cNvSpPr>
            <a:spLocks noGrp="1"/>
          </p:cNvSpPr>
          <p:nvPr>
            <p:ph type="ftr" sz="quarter" idx="11"/>
          </p:nvPr>
        </p:nvSpPr>
        <p:spPr/>
        <p:txBody>
          <a:bodyPr/>
          <a:lstStyle/>
          <a:p>
            <a:r>
              <a:rPr lang="de-CH"/>
              <a:t>Professur für Erwachsenenbildung und Weiterbildung - Instrument TRIAGO</a:t>
            </a:r>
            <a:endParaRPr lang="de-CH" dirty="0"/>
          </a:p>
        </p:txBody>
      </p:sp>
      <p:sp>
        <p:nvSpPr>
          <p:cNvPr id="5" name="Foliennummernplatzhalter 4">
            <a:extLst>
              <a:ext uri="{FF2B5EF4-FFF2-40B4-BE49-F238E27FC236}">
                <a16:creationId xmlns:a16="http://schemas.microsoft.com/office/drawing/2014/main" id="{9CA66DD1-3165-483D-99FB-202ADC04E1F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4588982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84E75BB-61FF-4F7E-9CDB-A5E34775C9B4}"/>
              </a:ext>
            </a:extLst>
          </p:cNvPr>
          <p:cNvSpPr>
            <a:spLocks noGrp="1"/>
          </p:cNvSpPr>
          <p:nvPr>
            <p:ph type="dt" sz="half" idx="10"/>
          </p:nvPr>
        </p:nvSpPr>
        <p:spPr/>
        <p:txBody>
          <a:bodyPr/>
          <a:lstStyle/>
          <a:p>
            <a:fld id="{7D360FCB-297E-4F8A-824C-1FD0A1FA0D3C}" type="datetime1">
              <a:rPr lang="de-DE" smtClean="0"/>
              <a:t>01.07.2026</a:t>
            </a:fld>
            <a:endParaRPr lang="de-CH" dirty="0"/>
          </a:p>
        </p:txBody>
      </p:sp>
      <p:sp>
        <p:nvSpPr>
          <p:cNvPr id="3" name="Fußzeilenplatzhalter 2">
            <a:extLst>
              <a:ext uri="{FF2B5EF4-FFF2-40B4-BE49-F238E27FC236}">
                <a16:creationId xmlns:a16="http://schemas.microsoft.com/office/drawing/2014/main" id="{B909AB7D-DBAB-4FFF-BA65-85B952116264}"/>
              </a:ext>
            </a:extLst>
          </p:cNvPr>
          <p:cNvSpPr>
            <a:spLocks noGrp="1"/>
          </p:cNvSpPr>
          <p:nvPr>
            <p:ph type="ftr" sz="quarter" idx="11"/>
          </p:nvPr>
        </p:nvSpPr>
        <p:spPr/>
        <p:txBody>
          <a:bodyPr/>
          <a:lstStyle/>
          <a:p>
            <a:r>
              <a:rPr lang="de-CH"/>
              <a:t>Professur für Erwachsenenbildung und Weiterbildung - Instrument TRIAGO</a:t>
            </a:r>
            <a:endParaRPr lang="de-CH" dirty="0"/>
          </a:p>
        </p:txBody>
      </p:sp>
      <p:sp>
        <p:nvSpPr>
          <p:cNvPr id="4" name="Foliennummernplatzhalter 3">
            <a:extLst>
              <a:ext uri="{FF2B5EF4-FFF2-40B4-BE49-F238E27FC236}">
                <a16:creationId xmlns:a16="http://schemas.microsoft.com/office/drawing/2014/main" id="{EB9B7570-0B3E-4F91-B744-978CA7BDE965}"/>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735922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lvl1pPr>
              <a:defRPr b="0"/>
            </a:lvl1pPr>
          </a:lstStyle>
          <a:p>
            <a:r>
              <a:rPr lang="de-CH" dirty="0"/>
              <a:t>Titel hinzufügen</a:t>
            </a:r>
          </a:p>
        </p:txBody>
      </p:sp>
      <p:sp>
        <p:nvSpPr>
          <p:cNvPr id="3" name="Inhaltsplatzhalter 2"/>
          <p:cNvSpPr>
            <a:spLocks noGrp="1"/>
          </p:cNvSpPr>
          <p:nvPr>
            <p:ph idx="1" hasCustomPrompt="1"/>
          </p:nvPr>
        </p:nvSpPr>
        <p:spPr>
          <a:xfrm>
            <a:off x="406800" y="1989138"/>
            <a:ext cx="11016850" cy="4175125"/>
          </a:xfrm>
        </p:spPr>
        <p:txBody>
          <a:bodyPr/>
          <a:lstStyle>
            <a:lvl1pPr marL="270000" indent="-270000">
              <a:buFont typeface="+mj-lt"/>
              <a:buAutoNum type="arabicPeriod"/>
              <a:defRPr sz="2000"/>
            </a:lvl1pPr>
            <a:lvl2pPr marL="540000" indent="-270000">
              <a:buFont typeface="+mj-lt"/>
              <a:buAutoNum type="alphaLcPeriod"/>
              <a:defRPr sz="2000"/>
            </a:lvl2pPr>
            <a:lvl3pPr marL="810000" indent="-270000">
              <a:defRPr sz="2000"/>
            </a:lvl3pPr>
            <a:lvl4pPr marL="1080000" indent="-270000">
              <a:defRPr sz="2000"/>
            </a:lvl4pPr>
            <a:lvl5pPr marL="1350000" indent="-270000">
              <a:defRPr sz="2000"/>
            </a:lvl5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3B8359FA-99AC-4EDB-8EF0-EC3B6A0264EF}" type="datetime1">
              <a:rPr lang="de-DE" smtClean="0"/>
              <a:t>01.07.2026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1798374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p>
            <a:r>
              <a:rPr lang="de-CH" dirty="0"/>
              <a:t>Titel hinzufügen</a:t>
            </a:r>
          </a:p>
        </p:txBody>
      </p:sp>
      <p:sp>
        <p:nvSpPr>
          <p:cNvPr id="3" name="Inhaltsplatzhalter 2"/>
          <p:cNvSpPr>
            <a:spLocks noGrp="1"/>
          </p:cNvSpPr>
          <p:nvPr>
            <p:ph sz="half" idx="1" hasCustomPrompt="1"/>
          </p:nvPr>
        </p:nvSpPr>
        <p:spPr>
          <a:xfrm>
            <a:off x="406800" y="1989137"/>
            <a:ext cx="5040000" cy="4175125"/>
          </a:xfrm>
        </p:spPr>
        <p:txBody>
          <a:bodyPr/>
          <a:lstStyle>
            <a:lvl1pPr>
              <a:defRPr/>
            </a:lvl1pPr>
          </a:lstStyle>
          <a:p>
            <a:pPr lvl="0"/>
            <a:r>
              <a:rPr lang="de-CH" noProof="0" dirty="0"/>
              <a:t>Inhalt hinzufügen</a:t>
            </a:r>
          </a:p>
        </p:txBody>
      </p:sp>
      <p:sp>
        <p:nvSpPr>
          <p:cNvPr id="4" name="Inhaltsplatzhalter 3"/>
          <p:cNvSpPr>
            <a:spLocks noGrp="1"/>
          </p:cNvSpPr>
          <p:nvPr>
            <p:ph sz="half" idx="2" hasCustomPrompt="1"/>
          </p:nvPr>
        </p:nvSpPr>
        <p:spPr>
          <a:xfrm>
            <a:off x="6385979" y="1989138"/>
            <a:ext cx="5037671"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6A8B5D0D-C573-485D-BA0B-4027D40D90C8}" type="datetime1">
              <a:rPr lang="de-DE" smtClean="0"/>
              <a:t>01.07.2026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318625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und Bild link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30175" y="1170372"/>
            <a:ext cx="5393475" cy="492443"/>
          </a:xfrm>
        </p:spPr>
        <p:txBody>
          <a:bodyPr/>
          <a:lstStyle/>
          <a:p>
            <a:r>
              <a:rPr lang="de-CH" dirty="0"/>
              <a:t>Titel hinzufügen</a:t>
            </a:r>
          </a:p>
        </p:txBody>
      </p:sp>
      <p:sp>
        <p:nvSpPr>
          <p:cNvPr id="4" name="Inhaltsplatzhalter 3"/>
          <p:cNvSpPr>
            <a:spLocks noGrp="1"/>
          </p:cNvSpPr>
          <p:nvPr>
            <p:ph sz="half" idx="2" hasCustomPrompt="1"/>
          </p:nvPr>
        </p:nvSpPr>
        <p:spPr>
          <a:xfrm>
            <a:off x="6030175" y="1989138"/>
            <a:ext cx="5393475"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B819486E-86B1-43ED-91B3-B3ABA39081A4}" type="datetime1">
              <a:rPr lang="de-DE" smtClean="0"/>
              <a:t>01.07.2026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3" name="Bildplatzhalter 3">
            <a:extLst>
              <a:ext uri="{FF2B5EF4-FFF2-40B4-BE49-F238E27FC236}">
                <a16:creationId xmlns:a16="http://schemas.microsoft.com/office/drawing/2014/main" id="{045B5233-76F3-BDA2-C5F4-340A566D3211}"/>
              </a:ext>
            </a:extLst>
          </p:cNvPr>
          <p:cNvSpPr>
            <a:spLocks noGrp="1"/>
          </p:cNvSpPr>
          <p:nvPr>
            <p:ph type="pic" sz="quarter" idx="17" hasCustomPrompt="1"/>
          </p:nvPr>
        </p:nvSpPr>
        <p:spPr>
          <a:xfrm>
            <a:off x="-2941" y="846001"/>
            <a:ext cx="5324400" cy="5688000"/>
          </a:xfrm>
          <a:solidFill>
            <a:schemeClr val="accent5">
              <a:lumMod val="40000"/>
              <a:lumOff val="60000"/>
            </a:schemeClr>
          </a:solidFill>
        </p:spPr>
        <p:txBody>
          <a:bodyPr anchor="t"/>
          <a:lstStyle>
            <a:lvl1pPr marL="0" indent="0" algn="ctr">
              <a:buNone/>
              <a:defRPr sz="1600" b="0"/>
            </a:lvl1pPr>
          </a:lstStyle>
          <a:p>
            <a:r>
              <a:rPr lang="de-CH" dirty="0"/>
              <a:t>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Tree>
    <p:extLst>
      <p:ext uri="{BB962C8B-B14F-4D97-AF65-F5344CB8AC3E}">
        <p14:creationId xmlns:p14="http://schemas.microsoft.com/office/powerpoint/2010/main" val="3997219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und Bild rech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5040000" cy="492443"/>
          </a:xfrm>
        </p:spPr>
        <p:txBody>
          <a:bodyPr/>
          <a:lstStyle/>
          <a:p>
            <a:r>
              <a:rPr lang="de-CH" dirty="0"/>
              <a:t>Titel hinzufügen</a:t>
            </a:r>
          </a:p>
        </p:txBody>
      </p:sp>
      <p:sp>
        <p:nvSpPr>
          <p:cNvPr id="4" name="Inhaltsplatzhalter 3"/>
          <p:cNvSpPr>
            <a:spLocks noGrp="1"/>
          </p:cNvSpPr>
          <p:nvPr>
            <p:ph sz="half" idx="2" hasCustomPrompt="1"/>
          </p:nvPr>
        </p:nvSpPr>
        <p:spPr>
          <a:xfrm>
            <a:off x="406800" y="1989138"/>
            <a:ext cx="5040000"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19E60347-F81D-409B-A680-265E0B2013DB}" type="datetime1">
              <a:rPr lang="de-DE" smtClean="0"/>
              <a:t>01.07.2026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8" name="Bildplatzhalter 3">
            <a:extLst>
              <a:ext uri="{FF2B5EF4-FFF2-40B4-BE49-F238E27FC236}">
                <a16:creationId xmlns:a16="http://schemas.microsoft.com/office/drawing/2014/main" id="{BFED3010-9542-8FB4-6B6D-FE4852968500}"/>
              </a:ext>
            </a:extLst>
          </p:cNvPr>
          <p:cNvSpPr>
            <a:spLocks noGrp="1"/>
          </p:cNvSpPr>
          <p:nvPr>
            <p:ph type="pic" sz="quarter" idx="17" hasCustomPrompt="1"/>
          </p:nvPr>
        </p:nvSpPr>
        <p:spPr>
          <a:xfrm>
            <a:off x="6098226" y="846000"/>
            <a:ext cx="5324400" cy="5688000"/>
          </a:xfrm>
          <a:solidFill>
            <a:schemeClr val="accent5">
              <a:lumMod val="40000"/>
              <a:lumOff val="60000"/>
            </a:schemeClr>
          </a:solidFill>
        </p:spPr>
        <p:txBody>
          <a:bodyPr anchor="t"/>
          <a:lstStyle>
            <a:lvl1pPr marL="0" indent="0" algn="ctr">
              <a:buNone/>
              <a:defRPr sz="1600" b="0"/>
            </a:lvl1pPr>
          </a:lstStyle>
          <a:p>
            <a:r>
              <a:rPr lang="de-CH" dirty="0"/>
              <a:t>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Tree>
    <p:extLst>
      <p:ext uri="{BB962C8B-B14F-4D97-AF65-F5344CB8AC3E}">
        <p14:creationId xmlns:p14="http://schemas.microsoft.com/office/powerpoint/2010/main" val="2932665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ld vollflächig">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BEB216CB-AE9D-4C01-AD48-4B7915875192}"/>
              </a:ext>
            </a:extLst>
          </p:cNvPr>
          <p:cNvSpPr>
            <a:spLocks noGrp="1"/>
          </p:cNvSpPr>
          <p:nvPr>
            <p:ph type="dt" sz="half" idx="14"/>
          </p:nvPr>
        </p:nvSpPr>
        <p:spPr/>
        <p:txBody>
          <a:bodyPr/>
          <a:lstStyle/>
          <a:p>
            <a:fld id="{97CB6251-6229-47A3-A5F6-2E6DA9FE3B5A}" type="datetime1">
              <a:rPr lang="de-DE" smtClean="0"/>
              <a:t>01.07.2026</a:t>
            </a:fld>
            <a:endParaRPr lang="de-CH" dirty="0"/>
          </a:p>
        </p:txBody>
      </p:sp>
      <p:sp>
        <p:nvSpPr>
          <p:cNvPr id="4" name="Fußzeilenplatzhalter 3">
            <a:extLst>
              <a:ext uri="{FF2B5EF4-FFF2-40B4-BE49-F238E27FC236}">
                <a16:creationId xmlns:a16="http://schemas.microsoft.com/office/drawing/2014/main" id="{43E67269-0443-40A6-8D53-CF9C30AE7206}"/>
              </a:ext>
            </a:extLst>
          </p:cNvPr>
          <p:cNvSpPr>
            <a:spLocks noGrp="1"/>
          </p:cNvSpPr>
          <p:nvPr>
            <p:ph type="ftr" sz="quarter" idx="15"/>
          </p:nvPr>
        </p:nvSpPr>
        <p:spPr/>
        <p:txBody>
          <a:body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1FD2179C-3288-47A5-A587-1B7255A2C3E5}"/>
              </a:ext>
            </a:extLst>
          </p:cNvPr>
          <p:cNvSpPr>
            <a:spLocks noGrp="1"/>
          </p:cNvSpPr>
          <p:nvPr>
            <p:ph type="sldNum" sz="quarter" idx="16"/>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2" name="Bildplatzhalter 3">
            <a:extLst>
              <a:ext uri="{FF2B5EF4-FFF2-40B4-BE49-F238E27FC236}">
                <a16:creationId xmlns:a16="http://schemas.microsoft.com/office/drawing/2014/main" id="{FA158FDB-0E1B-74C0-3EFC-E1E947BFEE20}"/>
              </a:ext>
            </a:extLst>
          </p:cNvPr>
          <p:cNvSpPr>
            <a:spLocks noGrp="1"/>
          </p:cNvSpPr>
          <p:nvPr>
            <p:ph type="pic" sz="quarter" idx="17" hasCustomPrompt="1"/>
          </p:nvPr>
        </p:nvSpPr>
        <p:spPr>
          <a:xfrm>
            <a:off x="0" y="846872"/>
            <a:ext cx="11423650" cy="5688000"/>
          </a:xfrm>
          <a:solidFill>
            <a:schemeClr val="accent5">
              <a:lumMod val="40000"/>
              <a:lumOff val="60000"/>
            </a:schemeClr>
          </a:solidFill>
        </p:spPr>
        <p:txBody>
          <a:bodyPr anchor="t"/>
          <a:lstStyle>
            <a:lvl1pPr marL="0" indent="0" algn="ctr">
              <a:buNone/>
              <a:defRPr sz="1600" b="0"/>
            </a:lvl1pPr>
          </a:lstStyle>
          <a:p>
            <a:r>
              <a:rPr lang="de-CH" dirty="0"/>
              <a:t> Ersetzen Sie diesen Platzhalter durch ein Bild (Grösse und Position beibehalten).</a:t>
            </a:r>
            <a:br>
              <a:rPr lang="de-CH" dirty="0"/>
            </a:br>
            <a:br>
              <a:rPr lang="de-CH" dirty="0"/>
            </a:br>
            <a:r>
              <a:rPr lang="de-CH" dirty="0"/>
              <a:t>Eine Auswahl an FHNW-Bildern finden Sie im «Content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a:t>
            </a:r>
            <a:br>
              <a:rPr lang="de-CH" dirty="0"/>
            </a:br>
            <a:r>
              <a:rPr lang="de-CH" dirty="0"/>
              <a:t>auf das untenstehende Icon einfügen.</a:t>
            </a:r>
          </a:p>
        </p:txBody>
      </p:sp>
    </p:spTree>
    <p:extLst>
      <p:ext uri="{BB962C8B-B14F-4D97-AF65-F5344CB8AC3E}">
        <p14:creationId xmlns:p14="http://schemas.microsoft.com/office/powerpoint/2010/main" val="245175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6850" cy="492443"/>
          </a:xfrm>
        </p:spPr>
        <p:txBody>
          <a:bodyPr/>
          <a:lstStyle/>
          <a:p>
            <a:r>
              <a:rPr lang="de-CH" dirty="0"/>
              <a:t>Titel hinzufügen</a:t>
            </a:r>
          </a:p>
        </p:txBody>
      </p:sp>
      <p:sp>
        <p:nvSpPr>
          <p:cNvPr id="3" name="Datumsplatzhalter 2">
            <a:extLst>
              <a:ext uri="{FF2B5EF4-FFF2-40B4-BE49-F238E27FC236}">
                <a16:creationId xmlns:a16="http://schemas.microsoft.com/office/drawing/2014/main" id="{9846EAAB-E9CC-4FBB-A777-DFD68618EF51}"/>
              </a:ext>
            </a:extLst>
          </p:cNvPr>
          <p:cNvSpPr>
            <a:spLocks noGrp="1"/>
          </p:cNvSpPr>
          <p:nvPr>
            <p:ph type="dt" sz="half" idx="10"/>
          </p:nvPr>
        </p:nvSpPr>
        <p:spPr/>
        <p:txBody>
          <a:bodyPr/>
          <a:lstStyle/>
          <a:p>
            <a:fld id="{00DD2703-CBD3-4773-B845-F341273C709B}" type="datetime1">
              <a:rPr lang="de-DE" smtClean="0"/>
              <a:t>01.07.2026</a:t>
            </a:fld>
            <a:endParaRPr lang="de-CH" dirty="0"/>
          </a:p>
        </p:txBody>
      </p:sp>
      <p:sp>
        <p:nvSpPr>
          <p:cNvPr id="4" name="Fußzeilenplatzhalter 3">
            <a:extLst>
              <a:ext uri="{FF2B5EF4-FFF2-40B4-BE49-F238E27FC236}">
                <a16:creationId xmlns:a16="http://schemas.microsoft.com/office/drawing/2014/main" id="{4490A60D-3123-4534-B4E1-1B214E40238B}"/>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5" name="Foliennummernplatzhalter 4">
            <a:extLst>
              <a:ext uri="{FF2B5EF4-FFF2-40B4-BE49-F238E27FC236}">
                <a16:creationId xmlns:a16="http://schemas.microsoft.com/office/drawing/2014/main" id="{9CA66DD1-3165-483D-99FB-202ADC04E1F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837984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2.sv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1.sv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CCA65A95-72B9-9C39-BC44-04A643558335}"/>
              </a:ext>
            </a:extLst>
          </p:cNvPr>
          <p:cNvSpPr/>
          <p:nvPr userDrawn="1"/>
        </p:nvSpPr>
        <p:spPr>
          <a:xfrm>
            <a:off x="0" y="6534000"/>
            <a:ext cx="11430000" cy="324000"/>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platzhalter 1"/>
          <p:cNvSpPr>
            <a:spLocks noGrp="1"/>
          </p:cNvSpPr>
          <p:nvPr>
            <p:ph type="title"/>
          </p:nvPr>
        </p:nvSpPr>
        <p:spPr>
          <a:xfrm>
            <a:off x="408076" y="1170372"/>
            <a:ext cx="11015574" cy="492443"/>
          </a:xfrm>
          <a:prstGeom prst="rect">
            <a:avLst/>
          </a:prstGeom>
        </p:spPr>
        <p:txBody>
          <a:bodyPr vert="horz" wrap="square" lIns="0" tIns="0" rIns="0" bIns="0" rtlCol="0" anchor="t">
            <a:spAutoFit/>
          </a:bodyPr>
          <a:lstStyle/>
          <a:p>
            <a:r>
              <a:rPr lang="de-CH" dirty="0"/>
              <a:t>Titel hinzufügen</a:t>
            </a:r>
          </a:p>
        </p:txBody>
      </p:sp>
      <p:sp>
        <p:nvSpPr>
          <p:cNvPr id="3" name="Textplatzhalter 2"/>
          <p:cNvSpPr>
            <a:spLocks noGrp="1"/>
          </p:cNvSpPr>
          <p:nvPr>
            <p:ph type="body" idx="1"/>
          </p:nvPr>
        </p:nvSpPr>
        <p:spPr>
          <a:xfrm>
            <a:off x="407988" y="1989137"/>
            <a:ext cx="11015662" cy="4175999"/>
          </a:xfrm>
          <a:prstGeom prst="rect">
            <a:avLst/>
          </a:prstGeom>
        </p:spPr>
        <p:txBody>
          <a:bodyPr vert="horz" lIns="0" tIns="0" rIns="0" bIns="0" rtlCol="0">
            <a:noAutofit/>
          </a:bodyPr>
          <a:lstStyle/>
          <a:p>
            <a:pPr lvl="0"/>
            <a:r>
              <a:rPr lang="de-CH" noProof="0" dirty="0"/>
              <a:t>Inhalt hinzufügen</a:t>
            </a:r>
          </a:p>
          <a:p>
            <a:pPr lvl="2"/>
            <a:r>
              <a:rPr lang="de-CH" noProof="0" dirty="0"/>
              <a:t>Ebene 2</a:t>
            </a:r>
          </a:p>
          <a:p>
            <a:pPr lvl="3"/>
            <a:r>
              <a:rPr lang="de-CH" noProof="0" dirty="0"/>
              <a:t>Ebene 3</a:t>
            </a:r>
          </a:p>
          <a:p>
            <a:pPr lvl="4"/>
            <a:r>
              <a:rPr lang="de-CH" noProof="0" dirty="0"/>
              <a:t>Ebene 4</a:t>
            </a:r>
          </a:p>
        </p:txBody>
      </p:sp>
      <p:sp>
        <p:nvSpPr>
          <p:cNvPr id="4" name="Datumsplatzhalter 3"/>
          <p:cNvSpPr>
            <a:spLocks noGrp="1"/>
          </p:cNvSpPr>
          <p:nvPr>
            <p:ph type="dt" sz="half" idx="2"/>
          </p:nvPr>
        </p:nvSpPr>
        <p:spPr>
          <a:xfrm>
            <a:off x="419100" y="6620400"/>
            <a:ext cx="1188000" cy="144016"/>
          </a:xfrm>
          <a:prstGeom prst="rect">
            <a:avLst/>
          </a:prstGeom>
        </p:spPr>
        <p:txBody>
          <a:bodyPr vert="horz" lIns="0" tIns="0" rIns="0" bIns="0" rtlCol="0" anchor="t" anchorCtr="0"/>
          <a:lstStyle>
            <a:lvl1pPr algn="l">
              <a:defRPr sz="950">
                <a:solidFill>
                  <a:schemeClr val="tx1"/>
                </a:solidFill>
              </a:defRPr>
            </a:lvl1pPr>
          </a:lstStyle>
          <a:p>
            <a:fld id="{0D78C72D-AEC5-489D-9E9C-4F119C07DC1A}" type="datetime1">
              <a:rPr lang="de-DE" smtClean="0"/>
              <a:t>01.07.2026</a:t>
            </a:fld>
            <a:endParaRPr lang="de-CH" dirty="0"/>
          </a:p>
        </p:txBody>
      </p:sp>
      <p:sp>
        <p:nvSpPr>
          <p:cNvPr id="5" name="Fußzeilenplatzhalter 4"/>
          <p:cNvSpPr>
            <a:spLocks noGrp="1"/>
          </p:cNvSpPr>
          <p:nvPr>
            <p:ph type="ftr" sz="quarter" idx="3"/>
          </p:nvPr>
        </p:nvSpPr>
        <p:spPr>
          <a:xfrm>
            <a:off x="1667508" y="6620400"/>
            <a:ext cx="8100000" cy="144016"/>
          </a:xfrm>
          <a:prstGeom prst="rect">
            <a:avLst/>
          </a:prstGeom>
        </p:spPr>
        <p:txBody>
          <a:bodyPr vert="horz" lIns="0" tIns="0" rIns="0" bIns="0" rtlCol="0" anchor="t" anchorCtr="0"/>
          <a:lstStyle>
            <a:lvl1pPr algn="l">
              <a:defRPr sz="950" b="1">
                <a:solidFill>
                  <a:schemeClr val="tx1"/>
                </a:solidFill>
              </a:defRPr>
            </a:lvl1pPr>
          </a:lstStyle>
          <a:p>
            <a:r>
              <a:rPr lang="de-DE"/>
              <a:t>Professur für Erwachsenenbildung und Weiterbildung - Instrument TRIAGO</a:t>
            </a:r>
            <a:endParaRPr lang="de-CH" dirty="0"/>
          </a:p>
        </p:txBody>
      </p:sp>
      <p:sp>
        <p:nvSpPr>
          <p:cNvPr id="6" name="Foliennummernplatzhalter 5"/>
          <p:cNvSpPr>
            <a:spLocks noGrp="1"/>
          </p:cNvSpPr>
          <p:nvPr>
            <p:ph type="sldNum" sz="quarter" idx="4"/>
          </p:nvPr>
        </p:nvSpPr>
        <p:spPr>
          <a:xfrm>
            <a:off x="11460596" y="6620400"/>
            <a:ext cx="376710" cy="144016"/>
          </a:xfrm>
          <a:prstGeom prst="rect">
            <a:avLst/>
          </a:prstGeom>
        </p:spPr>
        <p:txBody>
          <a:bodyPr vert="horz" lIns="0" tIns="0" rIns="0" bIns="0" rtlCol="0" anchor="t" anchorCtr="0"/>
          <a:lstStyle>
            <a:lvl1pPr algn="r">
              <a:defRPr sz="950">
                <a:solidFill>
                  <a:schemeClr val="tx1"/>
                </a:solidFill>
              </a:defRPr>
            </a:lvl1pPr>
          </a:lstStyle>
          <a:p>
            <a:fld id="{442AD375-037F-43D0-B059-5172DA06796A}" type="slidenum">
              <a:rPr lang="de-CH" smtClean="0"/>
              <a:pPr/>
              <a:t>‹Nr.›</a:t>
            </a:fld>
            <a:endParaRPr lang="de-CH" dirty="0"/>
          </a:p>
        </p:txBody>
      </p:sp>
      <p:sp>
        <p:nvSpPr>
          <p:cNvPr id="16" name="Textfeld 15">
            <a:extLst>
              <a:ext uri="{FF2B5EF4-FFF2-40B4-BE49-F238E27FC236}">
                <a16:creationId xmlns:a16="http://schemas.microsoft.com/office/drawing/2014/main" id="{2BBC21AA-03C3-7EDE-BB82-F15F9CEADEFF}"/>
              </a:ext>
            </a:extLst>
          </p:cNvPr>
          <p:cNvSpPr txBox="1"/>
          <p:nvPr userDrawn="1"/>
        </p:nvSpPr>
        <p:spPr>
          <a:xfrm>
            <a:off x="9767508" y="6618222"/>
            <a:ext cx="1506420" cy="144016"/>
          </a:xfrm>
          <a:prstGeom prst="rect">
            <a:avLst/>
          </a:prstGeom>
        </p:spPr>
        <p:txBody>
          <a:bodyPr vert="horz" lIns="0" tIns="0" rIns="0" bIns="0" rtlCol="0" anchor="t" anchorCtr="0"/>
          <a:lstStyle>
            <a:defPPr>
              <a:defRPr lang="de-DE"/>
            </a:defPPr>
            <a:lvl1pPr>
              <a:defRPr sz="950" b="1"/>
            </a:lvl1pPr>
          </a:lstStyle>
          <a:p>
            <a:pPr lvl="0" algn="r"/>
            <a:r>
              <a:rPr lang="de-CH" dirty="0"/>
              <a:t>www.fhnw.ch/ph</a:t>
            </a:r>
          </a:p>
        </p:txBody>
      </p:sp>
      <p:pic>
        <p:nvPicPr>
          <p:cNvPr id="8" name="Grafik 7">
            <a:extLst>
              <a:ext uri="{FF2B5EF4-FFF2-40B4-BE49-F238E27FC236}">
                <a16:creationId xmlns:a16="http://schemas.microsoft.com/office/drawing/2014/main" id="{C74BF4C3-E783-28CB-0D38-6514BD1DFC1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10457" y="212400"/>
            <a:ext cx="2727663" cy="424800"/>
          </a:xfrm>
          <a:prstGeom prst="rect">
            <a:avLst/>
          </a:prstGeom>
        </p:spPr>
      </p:pic>
    </p:spTree>
    <p:extLst>
      <p:ext uri="{BB962C8B-B14F-4D97-AF65-F5344CB8AC3E}">
        <p14:creationId xmlns:p14="http://schemas.microsoft.com/office/powerpoint/2010/main" val="1011663896"/>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7" r:id="rId3"/>
    <p:sldLayoutId id="2147483668" r:id="rId4"/>
    <p:sldLayoutId id="2147483661" r:id="rId5"/>
    <p:sldLayoutId id="2147483669" r:id="rId6"/>
    <p:sldLayoutId id="2147483670" r:id="rId7"/>
    <p:sldLayoutId id="2147483665" r:id="rId8"/>
    <p:sldLayoutId id="2147483663" r:id="rId9"/>
    <p:sldLayoutId id="2147483664" r:id="rId10"/>
  </p:sldLayoutIdLst>
  <p:hf hdr="0"/>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40000"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userDrawn="1">
          <p15:clr>
            <a:srgbClr val="A4A3A4"/>
          </p15:clr>
        </p15:guide>
        <p15:guide id="2" pos="7196" userDrawn="1">
          <p15:clr>
            <a:srgbClr val="A4A3A4"/>
          </p15:clr>
        </p15:guide>
        <p15:guide id="3" orient="horz" pos="3883" userDrawn="1">
          <p15:clr>
            <a:srgbClr val="A4A3A4"/>
          </p15:clr>
        </p15:guide>
        <p15:guide id="4" orient="horz" pos="1253"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CCA65A95-72B9-9C39-BC44-04A643558335}"/>
              </a:ext>
            </a:extLst>
          </p:cNvPr>
          <p:cNvSpPr/>
          <p:nvPr userDrawn="1"/>
        </p:nvSpPr>
        <p:spPr>
          <a:xfrm>
            <a:off x="0" y="6534000"/>
            <a:ext cx="11430000" cy="324000"/>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platzhalter 1"/>
          <p:cNvSpPr>
            <a:spLocks noGrp="1"/>
          </p:cNvSpPr>
          <p:nvPr>
            <p:ph type="title"/>
          </p:nvPr>
        </p:nvSpPr>
        <p:spPr>
          <a:xfrm>
            <a:off x="408076" y="1170372"/>
            <a:ext cx="11015574" cy="492443"/>
          </a:xfrm>
          <a:prstGeom prst="rect">
            <a:avLst/>
          </a:prstGeom>
        </p:spPr>
        <p:txBody>
          <a:bodyPr vert="horz" wrap="square" lIns="0" tIns="0" rIns="0" bIns="0" rtlCol="0" anchor="t">
            <a:spAutoFit/>
          </a:bodyPr>
          <a:lstStyle/>
          <a:p>
            <a:r>
              <a:rPr lang="de-CH" dirty="0"/>
              <a:t>Titel hinzufügen</a:t>
            </a:r>
          </a:p>
        </p:txBody>
      </p:sp>
      <p:sp>
        <p:nvSpPr>
          <p:cNvPr id="3" name="Textplatzhalter 2"/>
          <p:cNvSpPr>
            <a:spLocks noGrp="1"/>
          </p:cNvSpPr>
          <p:nvPr>
            <p:ph type="body" idx="1"/>
          </p:nvPr>
        </p:nvSpPr>
        <p:spPr>
          <a:xfrm>
            <a:off x="407988" y="1989137"/>
            <a:ext cx="11015662" cy="4175999"/>
          </a:xfrm>
          <a:prstGeom prst="rect">
            <a:avLst/>
          </a:prstGeom>
        </p:spPr>
        <p:txBody>
          <a:bodyPr vert="horz" lIns="0" tIns="0" rIns="0" bIns="0" rtlCol="0">
            <a:noAutofit/>
          </a:bodyPr>
          <a:lstStyle/>
          <a:p>
            <a:pPr lvl="0"/>
            <a:r>
              <a:rPr lang="de-CH" noProof="0" dirty="0"/>
              <a:t>Inhalt hinzufügen</a:t>
            </a:r>
          </a:p>
          <a:p>
            <a:pPr lvl="2"/>
            <a:r>
              <a:rPr lang="de-CH" noProof="0" dirty="0"/>
              <a:t>Ebene 2</a:t>
            </a:r>
          </a:p>
          <a:p>
            <a:pPr lvl="3"/>
            <a:r>
              <a:rPr lang="de-CH" noProof="0" dirty="0"/>
              <a:t>Ebene 3</a:t>
            </a:r>
          </a:p>
          <a:p>
            <a:pPr lvl="4"/>
            <a:r>
              <a:rPr lang="de-CH" noProof="0" dirty="0"/>
              <a:t>Ebene 4</a:t>
            </a:r>
          </a:p>
        </p:txBody>
      </p:sp>
      <p:sp>
        <p:nvSpPr>
          <p:cNvPr id="4" name="Datumsplatzhalter 3"/>
          <p:cNvSpPr>
            <a:spLocks noGrp="1"/>
          </p:cNvSpPr>
          <p:nvPr>
            <p:ph type="dt" sz="half" idx="2"/>
          </p:nvPr>
        </p:nvSpPr>
        <p:spPr>
          <a:xfrm>
            <a:off x="419100" y="6620400"/>
            <a:ext cx="1188000" cy="144016"/>
          </a:xfrm>
          <a:prstGeom prst="rect">
            <a:avLst/>
          </a:prstGeom>
        </p:spPr>
        <p:txBody>
          <a:bodyPr vert="horz" lIns="0" tIns="0" rIns="0" bIns="0" rtlCol="0" anchor="t" anchorCtr="0"/>
          <a:lstStyle>
            <a:lvl1pPr algn="l">
              <a:defRPr sz="950">
                <a:solidFill>
                  <a:schemeClr val="tx1"/>
                </a:solidFill>
              </a:defRPr>
            </a:lvl1pPr>
          </a:lstStyle>
          <a:p>
            <a:fld id="{9857AAF2-6303-47E4-BB5E-6FD4713BB3C6}" type="datetime1">
              <a:rPr lang="de-DE" smtClean="0"/>
              <a:t>01.07.2026</a:t>
            </a:fld>
            <a:endParaRPr lang="de-CH" dirty="0"/>
          </a:p>
        </p:txBody>
      </p:sp>
      <p:sp>
        <p:nvSpPr>
          <p:cNvPr id="5" name="Fußzeilenplatzhalter 4"/>
          <p:cNvSpPr>
            <a:spLocks noGrp="1"/>
          </p:cNvSpPr>
          <p:nvPr>
            <p:ph type="ftr" sz="quarter" idx="3"/>
          </p:nvPr>
        </p:nvSpPr>
        <p:spPr>
          <a:xfrm>
            <a:off x="1667508" y="6620400"/>
            <a:ext cx="8100000" cy="144016"/>
          </a:xfrm>
          <a:prstGeom prst="rect">
            <a:avLst/>
          </a:prstGeom>
        </p:spPr>
        <p:txBody>
          <a:bodyPr vert="horz" lIns="0" tIns="0" rIns="0" bIns="0" rtlCol="0" anchor="t" anchorCtr="0"/>
          <a:lstStyle>
            <a:lvl1pPr algn="l">
              <a:defRPr sz="950" b="1">
                <a:solidFill>
                  <a:schemeClr val="tx1"/>
                </a:solidFill>
              </a:defRPr>
            </a:lvl1pPr>
          </a:lstStyle>
          <a:p>
            <a:r>
              <a:rPr lang="de-DE"/>
              <a:t>Professur für Erwachsenenbildung und Weiterbildung - Instrument TRIAGO</a:t>
            </a:r>
            <a:endParaRPr lang="de-CH" dirty="0"/>
          </a:p>
        </p:txBody>
      </p:sp>
      <p:sp>
        <p:nvSpPr>
          <p:cNvPr id="6" name="Foliennummernplatzhalter 5"/>
          <p:cNvSpPr>
            <a:spLocks noGrp="1"/>
          </p:cNvSpPr>
          <p:nvPr>
            <p:ph type="sldNum" sz="quarter" idx="4"/>
          </p:nvPr>
        </p:nvSpPr>
        <p:spPr>
          <a:xfrm>
            <a:off x="11460596" y="6620400"/>
            <a:ext cx="376710" cy="144016"/>
          </a:xfrm>
          <a:prstGeom prst="rect">
            <a:avLst/>
          </a:prstGeom>
        </p:spPr>
        <p:txBody>
          <a:bodyPr vert="horz" lIns="0" tIns="0" rIns="0" bIns="0" rtlCol="0" anchor="t" anchorCtr="0"/>
          <a:lstStyle>
            <a:lvl1pPr algn="r">
              <a:defRPr sz="950">
                <a:solidFill>
                  <a:schemeClr val="tx1"/>
                </a:solidFill>
              </a:defRPr>
            </a:lvl1pPr>
          </a:lstStyle>
          <a:p>
            <a:fld id="{442AD375-037F-43D0-B059-5172DA06796A}" type="slidenum">
              <a:rPr lang="de-CH" smtClean="0"/>
              <a:pPr/>
              <a:t>‹Nr.›</a:t>
            </a:fld>
            <a:endParaRPr lang="de-CH" dirty="0"/>
          </a:p>
        </p:txBody>
      </p:sp>
      <p:sp>
        <p:nvSpPr>
          <p:cNvPr id="16" name="Textfeld 15">
            <a:extLst>
              <a:ext uri="{FF2B5EF4-FFF2-40B4-BE49-F238E27FC236}">
                <a16:creationId xmlns:a16="http://schemas.microsoft.com/office/drawing/2014/main" id="{2BBC21AA-03C3-7EDE-BB82-F15F9CEADEFF}"/>
              </a:ext>
            </a:extLst>
          </p:cNvPr>
          <p:cNvSpPr txBox="1"/>
          <p:nvPr userDrawn="1"/>
        </p:nvSpPr>
        <p:spPr>
          <a:xfrm>
            <a:off x="9767508" y="6618222"/>
            <a:ext cx="1506420" cy="144016"/>
          </a:xfrm>
          <a:prstGeom prst="rect">
            <a:avLst/>
          </a:prstGeom>
        </p:spPr>
        <p:txBody>
          <a:bodyPr vert="horz" lIns="0" tIns="0" rIns="0" bIns="0" rtlCol="0" anchor="t" anchorCtr="0"/>
          <a:lstStyle>
            <a:defPPr>
              <a:defRPr lang="de-DE"/>
            </a:defPPr>
            <a:lvl1pPr>
              <a:defRPr sz="950" b="1"/>
            </a:lvl1pPr>
          </a:lstStyle>
          <a:p>
            <a:pPr lvl="0" algn="r"/>
            <a:r>
              <a:rPr lang="de-CH" dirty="0"/>
              <a:t>www.fhnw.ch/ph</a:t>
            </a:r>
          </a:p>
        </p:txBody>
      </p:sp>
      <p:pic>
        <p:nvPicPr>
          <p:cNvPr id="8" name="Grafik 7">
            <a:extLst>
              <a:ext uri="{FF2B5EF4-FFF2-40B4-BE49-F238E27FC236}">
                <a16:creationId xmlns:a16="http://schemas.microsoft.com/office/drawing/2014/main" id="{C74BF4C3-E783-28CB-0D38-6514BD1DFC1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0457" y="212400"/>
            <a:ext cx="2727663" cy="424800"/>
          </a:xfrm>
          <a:prstGeom prst="rect">
            <a:avLst/>
          </a:prstGeom>
        </p:spPr>
      </p:pic>
    </p:spTree>
    <p:extLst>
      <p:ext uri="{BB962C8B-B14F-4D97-AF65-F5344CB8AC3E}">
        <p14:creationId xmlns:p14="http://schemas.microsoft.com/office/powerpoint/2010/main" val="61880116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93" r:id="rId11"/>
  </p:sldLayoutIdLst>
  <p:hf hdr="0"/>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40000"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A4A3A4"/>
          </p15:clr>
        </p15:guide>
        <p15:guide id="2" pos="7196">
          <p15:clr>
            <a:srgbClr val="A4A3A4"/>
          </p15:clr>
        </p15:guide>
        <p15:guide id="3" orient="horz" pos="3883">
          <p15:clr>
            <a:srgbClr val="A4A3A4"/>
          </p15:clr>
        </p15:guide>
        <p15:guide id="4" orient="horz" pos="1253">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CCA65A95-72B9-9C39-BC44-04A643558335}"/>
              </a:ext>
            </a:extLst>
          </p:cNvPr>
          <p:cNvSpPr/>
          <p:nvPr userDrawn="1"/>
        </p:nvSpPr>
        <p:spPr>
          <a:xfrm>
            <a:off x="0" y="6534000"/>
            <a:ext cx="11430000" cy="324000"/>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platzhalter 1"/>
          <p:cNvSpPr>
            <a:spLocks noGrp="1"/>
          </p:cNvSpPr>
          <p:nvPr>
            <p:ph type="title"/>
          </p:nvPr>
        </p:nvSpPr>
        <p:spPr>
          <a:xfrm>
            <a:off x="408076" y="1170372"/>
            <a:ext cx="11015574" cy="492443"/>
          </a:xfrm>
          <a:prstGeom prst="rect">
            <a:avLst/>
          </a:prstGeom>
        </p:spPr>
        <p:txBody>
          <a:bodyPr vert="horz" wrap="square" lIns="0" tIns="0" rIns="0" bIns="0" rtlCol="0" anchor="t">
            <a:spAutoFit/>
          </a:bodyPr>
          <a:lstStyle/>
          <a:p>
            <a:r>
              <a:rPr lang="de-CH" dirty="0"/>
              <a:t>Titel hinzufügen</a:t>
            </a:r>
          </a:p>
        </p:txBody>
      </p:sp>
      <p:sp>
        <p:nvSpPr>
          <p:cNvPr id="3" name="Textplatzhalter 2"/>
          <p:cNvSpPr>
            <a:spLocks noGrp="1"/>
          </p:cNvSpPr>
          <p:nvPr>
            <p:ph type="body" idx="1"/>
          </p:nvPr>
        </p:nvSpPr>
        <p:spPr>
          <a:xfrm>
            <a:off x="407988" y="1989137"/>
            <a:ext cx="11015662" cy="4175999"/>
          </a:xfrm>
          <a:prstGeom prst="rect">
            <a:avLst/>
          </a:prstGeom>
        </p:spPr>
        <p:txBody>
          <a:bodyPr vert="horz" lIns="0" tIns="0" rIns="0" bIns="0" rtlCol="0">
            <a:noAutofit/>
          </a:bodyPr>
          <a:lstStyle/>
          <a:p>
            <a:pPr lvl="0"/>
            <a:r>
              <a:rPr lang="de-CH" noProof="0" dirty="0"/>
              <a:t>Inhalt hinzufügen</a:t>
            </a:r>
          </a:p>
          <a:p>
            <a:pPr lvl="2"/>
            <a:r>
              <a:rPr lang="de-CH" noProof="0" dirty="0"/>
              <a:t>Ebene 2</a:t>
            </a:r>
          </a:p>
          <a:p>
            <a:pPr lvl="3"/>
            <a:r>
              <a:rPr lang="de-CH" noProof="0" dirty="0"/>
              <a:t>Ebene 3</a:t>
            </a:r>
          </a:p>
          <a:p>
            <a:pPr lvl="4"/>
            <a:r>
              <a:rPr lang="de-CH" noProof="0" dirty="0"/>
              <a:t>Ebene 4</a:t>
            </a:r>
          </a:p>
        </p:txBody>
      </p:sp>
      <p:sp>
        <p:nvSpPr>
          <p:cNvPr id="4" name="Datumsplatzhalter 3"/>
          <p:cNvSpPr>
            <a:spLocks noGrp="1"/>
          </p:cNvSpPr>
          <p:nvPr>
            <p:ph type="dt" sz="half" idx="2"/>
          </p:nvPr>
        </p:nvSpPr>
        <p:spPr>
          <a:xfrm>
            <a:off x="419100" y="6620400"/>
            <a:ext cx="1188000" cy="144016"/>
          </a:xfrm>
          <a:prstGeom prst="rect">
            <a:avLst/>
          </a:prstGeom>
        </p:spPr>
        <p:txBody>
          <a:bodyPr vert="horz" lIns="0" tIns="0" rIns="0" bIns="0" rtlCol="0" anchor="t" anchorCtr="0"/>
          <a:lstStyle>
            <a:lvl1pPr algn="l">
              <a:defRPr sz="950">
                <a:solidFill>
                  <a:schemeClr val="tx1"/>
                </a:solidFill>
              </a:defRPr>
            </a:lvl1pPr>
          </a:lstStyle>
          <a:p>
            <a:fld id="{63960E1B-5877-4E57-A963-D3B0CDA89624}" type="datetime1">
              <a:rPr lang="de-DE" smtClean="0"/>
              <a:t>01.07.2026</a:t>
            </a:fld>
            <a:endParaRPr lang="de-CH" dirty="0"/>
          </a:p>
        </p:txBody>
      </p:sp>
      <p:sp>
        <p:nvSpPr>
          <p:cNvPr id="5" name="Fußzeilenplatzhalter 4"/>
          <p:cNvSpPr>
            <a:spLocks noGrp="1"/>
          </p:cNvSpPr>
          <p:nvPr>
            <p:ph type="ftr" sz="quarter" idx="3"/>
          </p:nvPr>
        </p:nvSpPr>
        <p:spPr>
          <a:xfrm>
            <a:off x="1667508" y="6620400"/>
            <a:ext cx="8100000" cy="144016"/>
          </a:xfrm>
          <a:prstGeom prst="rect">
            <a:avLst/>
          </a:prstGeom>
        </p:spPr>
        <p:txBody>
          <a:bodyPr vert="horz" lIns="0" tIns="0" rIns="0" bIns="0" rtlCol="0" anchor="t" anchorCtr="0"/>
          <a:lstStyle>
            <a:lvl1pPr algn="l">
              <a:defRPr sz="950" b="1">
                <a:solidFill>
                  <a:schemeClr val="tx1"/>
                </a:solidFill>
              </a:defRPr>
            </a:lvl1pPr>
          </a:lstStyle>
          <a:p>
            <a:r>
              <a:rPr lang="de-CH"/>
              <a:t>Professur für Erwachsenenbildung und Weiterbildung - Instrument TRIAGO</a:t>
            </a:r>
            <a:endParaRPr lang="de-CH" dirty="0"/>
          </a:p>
        </p:txBody>
      </p:sp>
      <p:sp>
        <p:nvSpPr>
          <p:cNvPr id="6" name="Foliennummernplatzhalter 5"/>
          <p:cNvSpPr>
            <a:spLocks noGrp="1"/>
          </p:cNvSpPr>
          <p:nvPr>
            <p:ph type="sldNum" sz="quarter" idx="4"/>
          </p:nvPr>
        </p:nvSpPr>
        <p:spPr>
          <a:xfrm>
            <a:off x="11460596" y="6620400"/>
            <a:ext cx="376710" cy="144016"/>
          </a:xfrm>
          <a:prstGeom prst="rect">
            <a:avLst/>
          </a:prstGeom>
        </p:spPr>
        <p:txBody>
          <a:bodyPr vert="horz" lIns="0" tIns="0" rIns="0" bIns="0" rtlCol="0" anchor="t" anchorCtr="0"/>
          <a:lstStyle>
            <a:lvl1pPr algn="r">
              <a:defRPr sz="950">
                <a:solidFill>
                  <a:schemeClr val="tx1"/>
                </a:solidFill>
              </a:defRPr>
            </a:lvl1pPr>
          </a:lstStyle>
          <a:p>
            <a:fld id="{442AD375-037F-43D0-B059-5172DA06796A}" type="slidenum">
              <a:rPr lang="de-CH" smtClean="0"/>
              <a:pPr/>
              <a:t>‹Nr.›</a:t>
            </a:fld>
            <a:endParaRPr lang="de-CH" dirty="0"/>
          </a:p>
        </p:txBody>
      </p:sp>
      <p:sp>
        <p:nvSpPr>
          <p:cNvPr id="16" name="Textfeld 15">
            <a:extLst>
              <a:ext uri="{FF2B5EF4-FFF2-40B4-BE49-F238E27FC236}">
                <a16:creationId xmlns:a16="http://schemas.microsoft.com/office/drawing/2014/main" id="{2BBC21AA-03C3-7EDE-BB82-F15F9CEADEFF}"/>
              </a:ext>
            </a:extLst>
          </p:cNvPr>
          <p:cNvSpPr txBox="1"/>
          <p:nvPr userDrawn="1"/>
        </p:nvSpPr>
        <p:spPr>
          <a:xfrm>
            <a:off x="9767508" y="6618222"/>
            <a:ext cx="1506420" cy="144016"/>
          </a:xfrm>
          <a:prstGeom prst="rect">
            <a:avLst/>
          </a:prstGeom>
        </p:spPr>
        <p:txBody>
          <a:bodyPr vert="horz" lIns="0" tIns="0" rIns="0" bIns="0" rtlCol="0" anchor="t" anchorCtr="0"/>
          <a:lstStyle>
            <a:defPPr>
              <a:defRPr lang="de-DE"/>
            </a:defPPr>
            <a:lvl1pPr>
              <a:defRPr sz="950" b="1"/>
            </a:lvl1pPr>
          </a:lstStyle>
          <a:p>
            <a:pPr lvl="0" algn="r"/>
            <a:r>
              <a:rPr lang="de-CH" dirty="0"/>
              <a:t>www.fhnw.ch/ph</a:t>
            </a:r>
          </a:p>
        </p:txBody>
      </p:sp>
      <p:pic>
        <p:nvPicPr>
          <p:cNvPr id="8" name="Grafik 7">
            <a:extLst>
              <a:ext uri="{FF2B5EF4-FFF2-40B4-BE49-F238E27FC236}">
                <a16:creationId xmlns:a16="http://schemas.microsoft.com/office/drawing/2014/main" id="{C74BF4C3-E783-28CB-0D38-6514BD1DFC1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10457" y="212400"/>
            <a:ext cx="2727663" cy="424800"/>
          </a:xfrm>
          <a:prstGeom prst="rect">
            <a:avLst/>
          </a:prstGeom>
        </p:spPr>
      </p:pic>
    </p:spTree>
    <p:extLst>
      <p:ext uri="{BB962C8B-B14F-4D97-AF65-F5344CB8AC3E}">
        <p14:creationId xmlns:p14="http://schemas.microsoft.com/office/powerpoint/2010/main" val="323657940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Lst>
  <p:hf hdr="0"/>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40000"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A4A3A4"/>
          </p15:clr>
        </p15:guide>
        <p15:guide id="2" pos="7196">
          <p15:clr>
            <a:srgbClr val="A4A3A4"/>
          </p15:clr>
        </p15:guide>
        <p15:guide id="3" orient="horz" pos="3883">
          <p15:clr>
            <a:srgbClr val="A4A3A4"/>
          </p15:clr>
        </p15:guide>
        <p15:guide id="4" orient="horz" pos="1253">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1.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1.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1.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1.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0.sv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31.png"/><Relationship Id="rId4" Type="http://schemas.openxmlformats.org/officeDocument/2006/relationships/hyperlink" Target="http://www.kompetence.ch/de/triago"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6" Type="http://schemas.openxmlformats.org/officeDocument/2006/relationships/image" Target="../media/image55.png"/><Relationship Id="rId21" Type="http://schemas.openxmlformats.org/officeDocument/2006/relationships/customXml" Target="../ink/ink9.xml"/><Relationship Id="rId34" Type="http://schemas.openxmlformats.org/officeDocument/2006/relationships/image" Target="../media/image59.png"/><Relationship Id="rId42" Type="http://schemas.openxmlformats.org/officeDocument/2006/relationships/image" Target="../media/image62.png"/><Relationship Id="rId47" Type="http://schemas.openxmlformats.org/officeDocument/2006/relationships/customXml" Target="../ink/ink23.xml"/><Relationship Id="rId50" Type="http://schemas.openxmlformats.org/officeDocument/2006/relationships/image" Target="../media/image66.png"/><Relationship Id="rId55" Type="http://schemas.openxmlformats.org/officeDocument/2006/relationships/customXml" Target="../ink/ink27.xml"/><Relationship Id="rId63" Type="http://schemas.openxmlformats.org/officeDocument/2006/relationships/image" Target="../media/image10.png"/><Relationship Id="rId7" Type="http://schemas.openxmlformats.org/officeDocument/2006/relationships/customXml" Target="../ink/ink2.xml"/><Relationship Id="rId2" Type="http://schemas.openxmlformats.org/officeDocument/2006/relationships/notesSlide" Target="../notesSlides/notesSlide6.xml"/><Relationship Id="rId16" Type="http://schemas.openxmlformats.org/officeDocument/2006/relationships/image" Target="../media/image50.png"/><Relationship Id="rId29" Type="http://schemas.openxmlformats.org/officeDocument/2006/relationships/customXml" Target="../ink/ink13.xml"/><Relationship Id="rId11" Type="http://schemas.openxmlformats.org/officeDocument/2006/relationships/customXml" Target="../ink/ink4.xml"/><Relationship Id="rId24" Type="http://schemas.openxmlformats.org/officeDocument/2006/relationships/image" Target="../media/image54.png"/><Relationship Id="rId32" Type="http://schemas.openxmlformats.org/officeDocument/2006/relationships/image" Target="../media/image58.png"/><Relationship Id="rId37" Type="http://schemas.openxmlformats.org/officeDocument/2006/relationships/customXml" Target="../ink/ink17.xml"/><Relationship Id="rId40" Type="http://schemas.openxmlformats.org/officeDocument/2006/relationships/customXml" Target="../ink/ink19.xml"/><Relationship Id="rId45" Type="http://schemas.openxmlformats.org/officeDocument/2006/relationships/customXml" Target="../ink/ink22.xml"/><Relationship Id="rId53" Type="http://schemas.openxmlformats.org/officeDocument/2006/relationships/customXml" Target="../ink/ink26.xml"/><Relationship Id="rId58" Type="http://schemas.openxmlformats.org/officeDocument/2006/relationships/image" Target="../media/image70.png"/><Relationship Id="rId66" Type="http://schemas.openxmlformats.org/officeDocument/2006/relationships/image" Target="../media/image74.png"/><Relationship Id="rId5" Type="http://schemas.openxmlformats.org/officeDocument/2006/relationships/customXml" Target="../ink/ink1.xml"/><Relationship Id="rId61" Type="http://schemas.openxmlformats.org/officeDocument/2006/relationships/customXml" Target="../ink/ink30.xml"/><Relationship Id="rId19" Type="http://schemas.openxmlformats.org/officeDocument/2006/relationships/customXml" Target="../ink/ink8.xml"/><Relationship Id="rId14" Type="http://schemas.openxmlformats.org/officeDocument/2006/relationships/image" Target="../media/image49.png"/><Relationship Id="rId22" Type="http://schemas.openxmlformats.org/officeDocument/2006/relationships/image" Target="../media/image53.png"/><Relationship Id="rId27" Type="http://schemas.openxmlformats.org/officeDocument/2006/relationships/customXml" Target="../ink/ink12.xml"/><Relationship Id="rId30" Type="http://schemas.openxmlformats.org/officeDocument/2006/relationships/image" Target="../media/image57.png"/><Relationship Id="rId35" Type="http://schemas.openxmlformats.org/officeDocument/2006/relationships/customXml" Target="../ink/ink16.xml"/><Relationship Id="rId43" Type="http://schemas.openxmlformats.org/officeDocument/2006/relationships/customXml" Target="../ink/ink21.xml"/><Relationship Id="rId48" Type="http://schemas.openxmlformats.org/officeDocument/2006/relationships/image" Target="../media/image65.png"/><Relationship Id="rId56" Type="http://schemas.openxmlformats.org/officeDocument/2006/relationships/image" Target="../media/image69.png"/><Relationship Id="rId64" Type="http://schemas.microsoft.com/office/2007/relationships/hdphoto" Target="../media/hdphoto2.wdp"/><Relationship Id="rId8" Type="http://schemas.openxmlformats.org/officeDocument/2006/relationships/image" Target="../media/image460.png"/><Relationship Id="rId51" Type="http://schemas.openxmlformats.org/officeDocument/2006/relationships/customXml" Target="../ink/ink25.xml"/><Relationship Id="rId3" Type="http://schemas.openxmlformats.org/officeDocument/2006/relationships/image" Target="../media/image9.png"/><Relationship Id="rId12" Type="http://schemas.openxmlformats.org/officeDocument/2006/relationships/image" Target="../media/image48.png"/><Relationship Id="rId17" Type="http://schemas.openxmlformats.org/officeDocument/2006/relationships/customXml" Target="../ink/ink7.xml"/><Relationship Id="rId25" Type="http://schemas.openxmlformats.org/officeDocument/2006/relationships/customXml" Target="../ink/ink11.xml"/><Relationship Id="rId33" Type="http://schemas.openxmlformats.org/officeDocument/2006/relationships/customXml" Target="../ink/ink15.xml"/><Relationship Id="rId38" Type="http://schemas.openxmlformats.org/officeDocument/2006/relationships/image" Target="../media/image61.png"/><Relationship Id="rId46" Type="http://schemas.openxmlformats.org/officeDocument/2006/relationships/image" Target="../media/image64.png"/><Relationship Id="rId59" Type="http://schemas.openxmlformats.org/officeDocument/2006/relationships/customXml" Target="../ink/ink29.xml"/><Relationship Id="rId20" Type="http://schemas.openxmlformats.org/officeDocument/2006/relationships/image" Target="../media/image52.png"/><Relationship Id="rId41" Type="http://schemas.openxmlformats.org/officeDocument/2006/relationships/customXml" Target="../ink/ink20.xml"/><Relationship Id="rId54" Type="http://schemas.openxmlformats.org/officeDocument/2006/relationships/image" Target="../media/image68.png"/><Relationship Id="rId62" Type="http://schemas.openxmlformats.org/officeDocument/2006/relationships/image" Target="../media/image72.png"/><Relationship Id="rId1" Type="http://schemas.openxmlformats.org/officeDocument/2006/relationships/slideLayout" Target="../slideLayouts/slideLayout12.xml"/><Relationship Id="rId6" Type="http://schemas.openxmlformats.org/officeDocument/2006/relationships/image" Target="../media/image450.png"/><Relationship Id="rId15" Type="http://schemas.openxmlformats.org/officeDocument/2006/relationships/customXml" Target="../ink/ink6.xml"/><Relationship Id="rId23" Type="http://schemas.openxmlformats.org/officeDocument/2006/relationships/customXml" Target="../ink/ink10.xml"/><Relationship Id="rId28" Type="http://schemas.openxmlformats.org/officeDocument/2006/relationships/image" Target="../media/image56.png"/><Relationship Id="rId36" Type="http://schemas.openxmlformats.org/officeDocument/2006/relationships/image" Target="../media/image60.png"/><Relationship Id="rId49" Type="http://schemas.openxmlformats.org/officeDocument/2006/relationships/customXml" Target="../ink/ink24.xml"/><Relationship Id="rId57" Type="http://schemas.openxmlformats.org/officeDocument/2006/relationships/customXml" Target="../ink/ink28.xml"/><Relationship Id="rId10" Type="http://schemas.openxmlformats.org/officeDocument/2006/relationships/image" Target="../media/image470.png"/><Relationship Id="rId31" Type="http://schemas.openxmlformats.org/officeDocument/2006/relationships/customXml" Target="../ink/ink14.xml"/><Relationship Id="rId44" Type="http://schemas.openxmlformats.org/officeDocument/2006/relationships/image" Target="../media/image63.png"/><Relationship Id="rId52" Type="http://schemas.openxmlformats.org/officeDocument/2006/relationships/image" Target="../media/image67.png"/><Relationship Id="rId60" Type="http://schemas.openxmlformats.org/officeDocument/2006/relationships/image" Target="../media/image71.png"/><Relationship Id="rId65" Type="http://schemas.openxmlformats.org/officeDocument/2006/relationships/customXml" Target="../ink/ink31.xml"/><Relationship Id="rId4" Type="http://schemas.openxmlformats.org/officeDocument/2006/relationships/image" Target="../media/image3.png"/><Relationship Id="rId9" Type="http://schemas.openxmlformats.org/officeDocument/2006/relationships/customXml" Target="../ink/ink3.xml"/><Relationship Id="rId13" Type="http://schemas.openxmlformats.org/officeDocument/2006/relationships/customXml" Target="../ink/ink5.xml"/><Relationship Id="rId18" Type="http://schemas.openxmlformats.org/officeDocument/2006/relationships/image" Target="../media/image51.png"/><Relationship Id="rId39" Type="http://schemas.openxmlformats.org/officeDocument/2006/relationships/customXml" Target="../ink/ink18.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http://www.kompetence.ch/de/triago" TargetMode="Externa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50773-1DC3-0039-FEA0-B5914657383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5FB85BA-CF84-C38C-BEE9-C68B7F0FDA8D}"/>
              </a:ext>
            </a:extLst>
          </p:cNvPr>
          <p:cNvSpPr>
            <a:spLocks noGrp="1"/>
          </p:cNvSpPr>
          <p:nvPr>
            <p:ph type="title"/>
          </p:nvPr>
        </p:nvSpPr>
        <p:spPr>
          <a:xfrm>
            <a:off x="397940" y="1290324"/>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Arial"/>
              </a:rPr>
              <a:t>I</a:t>
            </a:r>
            <a:r>
              <a:rPr lang="de-CH"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Arial"/>
              </a:rPr>
              <a:t>ndications</a:t>
            </a:r>
            <a:r>
              <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Arial"/>
              </a:rPr>
              <a:t> </a:t>
            </a:r>
            <a:r>
              <a:rPr lang="de-CH"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Arial"/>
              </a:rPr>
              <a:t>pour</a:t>
            </a:r>
            <a:r>
              <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Arial"/>
              </a:rPr>
              <a:t> </a:t>
            </a:r>
            <a:r>
              <a:rPr lang="de-CH"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Arial"/>
              </a:rPr>
              <a:t>l’utilisation</a:t>
            </a:r>
            <a:r>
              <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Arial"/>
              </a:rPr>
              <a:t> de la </a:t>
            </a:r>
            <a:r>
              <a:rPr lang="de-CH"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Arial"/>
              </a:rPr>
              <a:t>présentation</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Arial"/>
            </a:endParaRPr>
          </a:p>
        </p:txBody>
      </p:sp>
      <p:sp>
        <p:nvSpPr>
          <p:cNvPr id="4" name="Datumsplatzhalter 3">
            <a:extLst>
              <a:ext uri="{FF2B5EF4-FFF2-40B4-BE49-F238E27FC236}">
                <a16:creationId xmlns:a16="http://schemas.microsoft.com/office/drawing/2014/main" id="{38A95D77-4D90-315E-2A4E-C2BA57C421A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9AD52FE-3FA7-4532-8D32-CCFB059C1981}"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t>01.07.2026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B43CF483-7C79-8893-A79F-B9F7444DD80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42C10952-5EAA-1424-2671-39E34A18E0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0456" y="-305068"/>
            <a:ext cx="1771465" cy="1997609"/>
          </a:xfrm>
          <a:prstGeom prst="rect">
            <a:avLst/>
          </a:prstGeom>
        </p:spPr>
      </p:pic>
      <p:sp>
        <p:nvSpPr>
          <p:cNvPr id="8" name="Fußzeilenplatzhalter 4">
            <a:extLst>
              <a:ext uri="{FF2B5EF4-FFF2-40B4-BE49-F238E27FC236}">
                <a16:creationId xmlns:a16="http://schemas.microsoft.com/office/drawing/2014/main" id="{829463F6-A27F-6974-5B10-A3DB202E2B7D}"/>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 TRIAGO</a:t>
            </a:r>
          </a:p>
        </p:txBody>
      </p:sp>
      <p:sp>
        <p:nvSpPr>
          <p:cNvPr id="3" name="Textfeld 2">
            <a:extLst>
              <a:ext uri="{FF2B5EF4-FFF2-40B4-BE49-F238E27FC236}">
                <a16:creationId xmlns:a16="http://schemas.microsoft.com/office/drawing/2014/main" id="{51A20C4E-725D-4D13-EE6D-4D5B59BE3463}"/>
              </a:ext>
            </a:extLst>
          </p:cNvPr>
          <p:cNvSpPr txBox="1"/>
          <p:nvPr/>
        </p:nvSpPr>
        <p:spPr>
          <a:xfrm>
            <a:off x="388458" y="1940053"/>
            <a:ext cx="10864645" cy="421653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1600" b="0" i="0" dirty="0">
                <a:ea typeface="Segoe UI"/>
                <a:cs typeface="Segoe UI"/>
              </a:rPr>
              <a:t>Cette présentation s’adresse aux personnes souhaitant faire connaître les instruments TRIAGO dans leur environnement (professionnel), par exemple en tant que responsables de section ou de département au sein d’institutions de la sécurité sociale. Elle est conçue sur le plan didactique </a:t>
            </a:r>
            <a:r>
              <a:rPr lang="en-CH" sz="1600" dirty="0"/>
              <a:t>de manière à permettre l’introduction des instruments auprès d’une équipe.</a:t>
            </a:r>
            <a:endParaRPr lang="fr-FR" sz="1600" b="0" i="0" dirty="0">
              <a:ea typeface="Segoe UI"/>
              <a:cs typeface="Segoe UI"/>
            </a:endParaRPr>
          </a:p>
          <a:p>
            <a:endParaRPr lang="fr-FR" sz="1600" dirty="0">
              <a:ea typeface="Segoe UI"/>
              <a:cs typeface="Segoe UI"/>
            </a:endParaRPr>
          </a:p>
          <a:p>
            <a:r>
              <a:rPr lang="fr-FR" sz="1600" b="0" i="0" dirty="0">
                <a:ea typeface="Segoe UI"/>
                <a:cs typeface="Segoe UI"/>
              </a:rPr>
              <a:t>Dans la première partie (introduction), les cartes ainsi que la situation de conseil correspondante sont présentées. Les </a:t>
            </a:r>
            <a:r>
              <a:rPr lang="fr-FR" sz="1600" b="0" i="0" dirty="0" err="1">
                <a:ea typeface="Segoe UI"/>
                <a:cs typeface="Segoe UI"/>
              </a:rPr>
              <a:t>participant·e·s</a:t>
            </a:r>
            <a:r>
              <a:rPr lang="fr-FR" sz="1600" b="0" i="0" dirty="0">
                <a:ea typeface="Segoe UI"/>
                <a:cs typeface="Segoe UI"/>
              </a:rPr>
              <a:t> découvrent ensuite l’</a:t>
            </a:r>
            <a:r>
              <a:rPr lang="fr-FR" sz="1600" dirty="0">
                <a:ea typeface="Segoe UI"/>
                <a:cs typeface="Segoe UI"/>
              </a:rPr>
              <a:t>outil</a:t>
            </a:r>
            <a:r>
              <a:rPr lang="fr-FR" sz="1600" b="0" i="0" dirty="0">
                <a:ea typeface="Segoe UI"/>
                <a:cs typeface="Segoe UI"/>
              </a:rPr>
              <a:t> en ligne et, à l’aide d’exemples, obtiennent un aperçu de son utilisation.</a:t>
            </a:r>
          </a:p>
          <a:p>
            <a:endParaRPr lang="fr-FR" sz="1600" dirty="0">
              <a:ea typeface="Segoe UI"/>
              <a:cs typeface="Segoe UI"/>
            </a:endParaRPr>
          </a:p>
          <a:p>
            <a:r>
              <a:rPr lang="fr-FR" sz="1600" b="0" i="0" dirty="0">
                <a:ea typeface="Segoe UI"/>
                <a:cs typeface="Segoe UI"/>
              </a:rPr>
              <a:t>La deuxième partie est organisée sous forme d’atelier : les </a:t>
            </a:r>
            <a:r>
              <a:rPr lang="fr-FR" sz="1600" b="0" i="0" dirty="0" err="1">
                <a:ea typeface="Segoe UI"/>
                <a:cs typeface="Segoe UI"/>
              </a:rPr>
              <a:t>participant·e·s</a:t>
            </a:r>
            <a:r>
              <a:rPr lang="fr-FR" sz="1600" b="0" i="0" dirty="0">
                <a:ea typeface="Segoe UI"/>
                <a:cs typeface="Segoe UI"/>
              </a:rPr>
              <a:t> peuvent tester les instruments en petits groupes, </a:t>
            </a:r>
            <a:r>
              <a:rPr lang="en-CH" sz="1600" dirty="0"/>
              <a:t>à travers différentes stations, et se familiarisent avec leur utilisation.</a:t>
            </a:r>
          </a:p>
          <a:p>
            <a:endParaRPr lang="fr-FR" sz="1600" dirty="0">
              <a:ea typeface="Segoe UI"/>
              <a:cs typeface="Segoe UI"/>
            </a:endParaRPr>
          </a:p>
          <a:p>
            <a:r>
              <a:rPr lang="fr-FR" sz="1600" b="0" i="0" dirty="0">
                <a:ea typeface="Segoe UI"/>
                <a:cs typeface="Segoe UI"/>
              </a:rPr>
              <a:t>La présentation peut être utilisée </a:t>
            </a:r>
            <a:r>
              <a:rPr lang="en-CH" sz="1600" dirty="0"/>
              <a:t>dans son intégralité ou adaptée de manière ciblée, en sélectionnant ou en supprimant certaines diapositives. N’hésitez pas à l’adapter à vos besoins et au temps dont vous disposez.</a:t>
            </a:r>
          </a:p>
          <a:p>
            <a:endParaRPr lang="fr-FR" sz="1600" dirty="0">
              <a:ea typeface="Segoe UI"/>
              <a:cs typeface="Segoe UI"/>
            </a:endParaRPr>
          </a:p>
          <a:p>
            <a:r>
              <a:rPr lang="fr-FR" sz="1600" b="0" i="0" dirty="0">
                <a:ea typeface="Segoe UI"/>
                <a:cs typeface="Segoe UI"/>
              </a:rPr>
              <a:t>Vous trouverez dans les notes des diapositives des informations complémentaires ainsi que des indications pour la présentation.</a:t>
            </a:r>
            <a:endParaRPr lang="en-US" sz="1600" b="0" i="0" dirty="0">
              <a:ea typeface="Segoe UI"/>
              <a:cs typeface="Segoe UI"/>
            </a:endParaRPr>
          </a:p>
          <a:p>
            <a:pPr algn="ctr"/>
            <a:endParaRPr lang="de-DE" dirty="0"/>
          </a:p>
        </p:txBody>
      </p:sp>
    </p:spTree>
    <p:extLst>
      <p:ext uri="{BB962C8B-B14F-4D97-AF65-F5344CB8AC3E}">
        <p14:creationId xmlns:p14="http://schemas.microsoft.com/office/powerpoint/2010/main" val="2780219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8DA56-B5B0-5626-8C87-1A8BC8B9F6EA}"/>
            </a:ext>
          </a:extLst>
        </p:cNvPr>
        <p:cNvGrpSpPr/>
        <p:nvPr/>
      </p:nvGrpSpPr>
      <p:grpSpPr>
        <a:xfrm>
          <a:off x="0" y="0"/>
          <a:ext cx="0" cy="0"/>
          <a:chOff x="0" y="0"/>
          <a:chExt cx="0" cy="0"/>
        </a:xfrm>
      </p:grpSpPr>
      <p:sp>
        <p:nvSpPr>
          <p:cNvPr id="12" name="Rechteck: abgerundete Ecken 11">
            <a:extLst>
              <a:ext uri="{FF2B5EF4-FFF2-40B4-BE49-F238E27FC236}">
                <a16:creationId xmlns:a16="http://schemas.microsoft.com/office/drawing/2014/main" id="{24D64762-A662-D15C-4E21-97AC908FBF03}"/>
              </a:ext>
            </a:extLst>
          </p:cNvPr>
          <p:cNvSpPr/>
          <p:nvPr/>
        </p:nvSpPr>
        <p:spPr>
          <a:xfrm>
            <a:off x="1812957" y="1600152"/>
            <a:ext cx="8424036" cy="4752528"/>
          </a:xfrm>
          <a:prstGeom prst="roundRect">
            <a:avLst>
              <a:gd name="adj" fmla="val 6392"/>
            </a:avLst>
          </a:prstGeom>
          <a:gradFill flip="none" rotWithShape="1">
            <a:gsLst>
              <a:gs pos="100000">
                <a:schemeClr val="tx1">
                  <a:lumMod val="50000"/>
                  <a:lumOff val="50000"/>
                </a:schemeClr>
              </a:gs>
              <a:gs pos="91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 name="Datumsplatzhalter 3">
            <a:extLst>
              <a:ext uri="{FF2B5EF4-FFF2-40B4-BE49-F238E27FC236}">
                <a16:creationId xmlns:a16="http://schemas.microsoft.com/office/drawing/2014/main" id="{4AA547C9-4F46-7B1D-B272-355C9F4FD8BE}"/>
              </a:ext>
            </a:extLst>
          </p:cNvPr>
          <p:cNvSpPr>
            <a:spLocks noGrp="1"/>
          </p:cNvSpPr>
          <p:nvPr>
            <p:ph type="dt" sz="half" idx="10"/>
          </p:nvPr>
        </p:nvSpPr>
        <p:spPr>
          <a:xfrm>
            <a:off x="419100" y="6620399"/>
            <a:ext cx="1188000" cy="229655"/>
          </a:xfrm>
        </p:spPr>
        <p:txBody>
          <a:bodyPr/>
          <a:lstStyle/>
          <a:p>
            <a:fld id="{7A8DBACE-5B3C-4BD6-9BD8-98F7F5E46040}" type="datetime1">
              <a:rPr lang="de-DE" smtClean="0"/>
              <a:t>01.07.2026</a:t>
            </a:fld>
            <a:endParaRPr lang="de-CH" dirty="0"/>
          </a:p>
        </p:txBody>
      </p:sp>
      <p:sp>
        <p:nvSpPr>
          <p:cNvPr id="5" name="Fußzeilenplatzhalter 4">
            <a:extLst>
              <a:ext uri="{FF2B5EF4-FFF2-40B4-BE49-F238E27FC236}">
                <a16:creationId xmlns:a16="http://schemas.microsoft.com/office/drawing/2014/main" id="{C133F833-CFB2-AD21-7879-E06553CD7B17}"/>
              </a:ext>
            </a:extLst>
          </p:cNvPr>
          <p:cNvSpPr>
            <a:spLocks noGrp="1"/>
          </p:cNvSpPr>
          <p:nvPr>
            <p:ph type="ftr" sz="quarter" idx="11"/>
          </p:nvPr>
        </p:nvSpPr>
        <p:spPr/>
        <p:txBody>
          <a:bodyPr/>
          <a:lstStyle/>
          <a:p>
            <a:r>
              <a:rPr lang="de-DE" dirty="0"/>
              <a:t>Professur für Erwachsenenbildung und Weiterbildung - Instruments TRIAGO</a:t>
            </a:r>
            <a:endParaRPr lang="de-CH" dirty="0"/>
          </a:p>
        </p:txBody>
      </p:sp>
      <p:sp>
        <p:nvSpPr>
          <p:cNvPr id="6" name="Foliennummernplatzhalter 5">
            <a:extLst>
              <a:ext uri="{FF2B5EF4-FFF2-40B4-BE49-F238E27FC236}">
                <a16:creationId xmlns:a16="http://schemas.microsoft.com/office/drawing/2014/main" id="{1CB64A17-2746-4870-7A27-32EA6F7F12CE}"/>
              </a:ext>
            </a:extLst>
          </p:cNvPr>
          <p:cNvSpPr>
            <a:spLocks noGrp="1"/>
          </p:cNvSpPr>
          <p:nvPr>
            <p:ph type="sldNum" sz="quarter" idx="12"/>
          </p:nvPr>
        </p:nvSpPr>
        <p:spPr/>
        <p:txBody>
          <a:bodyPr/>
          <a:lstStyle/>
          <a:p>
            <a:fld id="{442AD375-037F-43D0-B059-5172DA06796A}" type="slidenum">
              <a:rPr lang="de-CH" smtClean="0"/>
              <a:pPr/>
              <a:t>10</a:t>
            </a:fld>
            <a:endParaRPr lang="de-CH" dirty="0"/>
          </a:p>
        </p:txBody>
      </p:sp>
      <p:pic>
        <p:nvPicPr>
          <p:cNvPr id="9" name="Grafik 8" descr="Ein Bild, das Grafiken, Screenshot, Farbigkeit, Grafikdesign enthält.&#10;&#10;Automatisch generierte Beschreibung">
            <a:extLst>
              <a:ext uri="{FF2B5EF4-FFF2-40B4-BE49-F238E27FC236}">
                <a16:creationId xmlns:a16="http://schemas.microsoft.com/office/drawing/2014/main" id="{B150AAD1-9893-BC57-B46C-93B202E757A8}"/>
              </a:ext>
            </a:extLst>
          </p:cNvPr>
          <p:cNvPicPr>
            <a:picLocks noChangeAspect="1"/>
          </p:cNvPicPr>
          <p:nvPr/>
        </p:nvPicPr>
        <p:blipFill>
          <a:blip r:embed="rId3"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pic>
        <p:nvPicPr>
          <p:cNvPr id="13" name="Grafik 12">
            <a:extLst>
              <a:ext uri="{FF2B5EF4-FFF2-40B4-BE49-F238E27FC236}">
                <a16:creationId xmlns:a16="http://schemas.microsoft.com/office/drawing/2014/main" id="{A5A7B59E-9889-0D28-F697-88E03110E880}"/>
              </a:ext>
            </a:extLst>
          </p:cNvPr>
          <p:cNvPicPr>
            <a:picLocks noChangeAspect="1"/>
          </p:cNvPicPr>
          <p:nvPr/>
        </p:nvPicPr>
        <p:blipFill>
          <a:blip r:embed="rId4"/>
          <a:stretch>
            <a:fillRect/>
          </a:stretch>
        </p:blipFill>
        <p:spPr>
          <a:xfrm>
            <a:off x="3042651" y="1751092"/>
            <a:ext cx="5978876" cy="4384277"/>
          </a:xfrm>
          <a:prstGeom prst="rect">
            <a:avLst/>
          </a:prstGeom>
        </p:spPr>
      </p:pic>
      <p:sp>
        <p:nvSpPr>
          <p:cNvPr id="10" name="Titel 1">
            <a:extLst>
              <a:ext uri="{FF2B5EF4-FFF2-40B4-BE49-F238E27FC236}">
                <a16:creationId xmlns:a16="http://schemas.microsoft.com/office/drawing/2014/main" id="{D31B872F-F330-7001-6340-67A17B15A390}"/>
              </a:ext>
            </a:extLst>
          </p:cNvPr>
          <p:cNvSpPr txBox="1">
            <a:spLocks/>
          </p:cNvSpPr>
          <p:nvPr/>
        </p:nvSpPr>
        <p:spPr>
          <a:xfrm>
            <a:off x="423051" y="1104999"/>
            <a:ext cx="2792629"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000" b="0" i="0" u="none" strike="noStrike" kern="1200" cap="none" spc="0" normalizeH="0" baseline="0" noProof="0" dirty="0" err="1">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évaluation</a:t>
            </a:r>
            <a:r>
              <a:rPr kumimoji="0" lang="de-DE" sz="2000" b="0" i="0" u="none" strike="noStrike" kern="1200" cap="none" spc="0" normalizeH="0" baseline="0" noProof="0" dirty="0">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 en </a:t>
            </a:r>
            <a:r>
              <a:rPr kumimoji="0" lang="de-DE" sz="2000" b="0" i="0" u="none" strike="noStrike" kern="1200" cap="none" spc="0" normalizeH="0" baseline="0" noProof="0" dirty="0" err="1">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ligne</a:t>
            </a:r>
            <a:endParaRPr kumimoji="0" lang="de-DE" sz="2000" b="0" i="0" u="none" strike="noStrike" kern="1200" cap="none" spc="0" normalizeH="0" baseline="0" noProof="0" dirty="0">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endParaRPr>
          </a:p>
        </p:txBody>
      </p:sp>
      <p:sp>
        <p:nvSpPr>
          <p:cNvPr id="11" name="Titel 1">
            <a:extLst>
              <a:ext uri="{FF2B5EF4-FFF2-40B4-BE49-F238E27FC236}">
                <a16:creationId xmlns:a16="http://schemas.microsoft.com/office/drawing/2014/main" id="{076E4C7D-FEDF-E61A-E3B5-01907F1D4806}"/>
              </a:ext>
            </a:extLst>
          </p:cNvPr>
          <p:cNvSpPr>
            <a:spLocks noGrp="1"/>
          </p:cNvSpPr>
          <p:nvPr>
            <p:ph type="title"/>
          </p:nvPr>
        </p:nvSpPr>
        <p:spPr>
          <a:xfrm>
            <a:off x="406800" y="678952"/>
            <a:ext cx="2592856"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Déroulement</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Tree>
    <p:extLst>
      <p:ext uri="{BB962C8B-B14F-4D97-AF65-F5344CB8AC3E}">
        <p14:creationId xmlns:p14="http://schemas.microsoft.com/office/powerpoint/2010/main" val="445660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D5969-C2D1-1C38-1868-78206C525432}"/>
            </a:ext>
          </a:extLst>
        </p:cNvPr>
        <p:cNvGrpSpPr/>
        <p:nvPr/>
      </p:nvGrpSpPr>
      <p:grpSpPr>
        <a:xfrm>
          <a:off x="0" y="0"/>
          <a:ext cx="0" cy="0"/>
          <a:chOff x="0" y="0"/>
          <a:chExt cx="0" cy="0"/>
        </a:xfrm>
      </p:grpSpPr>
      <p:sp>
        <p:nvSpPr>
          <p:cNvPr id="12" name="Rechteck: abgerundete Ecken 11">
            <a:extLst>
              <a:ext uri="{FF2B5EF4-FFF2-40B4-BE49-F238E27FC236}">
                <a16:creationId xmlns:a16="http://schemas.microsoft.com/office/drawing/2014/main" id="{27951C38-77D8-292D-5333-2FFD1D4D988D}"/>
              </a:ext>
            </a:extLst>
          </p:cNvPr>
          <p:cNvSpPr/>
          <p:nvPr/>
        </p:nvSpPr>
        <p:spPr>
          <a:xfrm>
            <a:off x="1812957" y="1600152"/>
            <a:ext cx="8424036" cy="4752528"/>
          </a:xfrm>
          <a:prstGeom prst="roundRect">
            <a:avLst>
              <a:gd name="adj" fmla="val 6392"/>
            </a:avLst>
          </a:prstGeom>
          <a:gradFill flip="none" rotWithShape="1">
            <a:gsLst>
              <a:gs pos="100000">
                <a:schemeClr val="tx1">
                  <a:lumMod val="50000"/>
                  <a:lumOff val="50000"/>
                </a:schemeClr>
              </a:gs>
              <a:gs pos="91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 name="Datumsplatzhalter 3">
            <a:extLst>
              <a:ext uri="{FF2B5EF4-FFF2-40B4-BE49-F238E27FC236}">
                <a16:creationId xmlns:a16="http://schemas.microsoft.com/office/drawing/2014/main" id="{4893D6E7-0703-C3DE-1271-024712822D7F}"/>
              </a:ext>
            </a:extLst>
          </p:cNvPr>
          <p:cNvSpPr>
            <a:spLocks noGrp="1"/>
          </p:cNvSpPr>
          <p:nvPr>
            <p:ph type="dt" sz="half" idx="10"/>
          </p:nvPr>
        </p:nvSpPr>
        <p:spPr>
          <a:xfrm>
            <a:off x="419100" y="6620399"/>
            <a:ext cx="1188000" cy="229655"/>
          </a:xfrm>
        </p:spPr>
        <p:txBody>
          <a:bodyPr/>
          <a:lstStyle/>
          <a:p>
            <a:fld id="{7A8DBACE-5B3C-4BD6-9BD8-98F7F5E46040}" type="datetime1">
              <a:rPr lang="de-DE" smtClean="0"/>
              <a:t>01.07.2026</a:t>
            </a:fld>
            <a:endParaRPr lang="de-CH" dirty="0"/>
          </a:p>
        </p:txBody>
      </p:sp>
      <p:sp>
        <p:nvSpPr>
          <p:cNvPr id="5" name="Fußzeilenplatzhalter 4">
            <a:extLst>
              <a:ext uri="{FF2B5EF4-FFF2-40B4-BE49-F238E27FC236}">
                <a16:creationId xmlns:a16="http://schemas.microsoft.com/office/drawing/2014/main" id="{C4858DBD-2A5C-6F29-AC52-BEB2BE33FB01}"/>
              </a:ext>
            </a:extLst>
          </p:cNvPr>
          <p:cNvSpPr>
            <a:spLocks noGrp="1"/>
          </p:cNvSpPr>
          <p:nvPr>
            <p:ph type="ftr" sz="quarter" idx="11"/>
          </p:nvPr>
        </p:nvSpPr>
        <p:spPr/>
        <p:txBody>
          <a:bodyPr/>
          <a:lstStyle/>
          <a:p>
            <a:r>
              <a:rPr lang="de-DE" dirty="0"/>
              <a:t>Professur für Erwachsenenbildung und Weiterbildung - Instruments TRIAGO</a:t>
            </a:r>
            <a:endParaRPr lang="de-CH" dirty="0"/>
          </a:p>
        </p:txBody>
      </p:sp>
      <p:sp>
        <p:nvSpPr>
          <p:cNvPr id="6" name="Foliennummernplatzhalter 5">
            <a:extLst>
              <a:ext uri="{FF2B5EF4-FFF2-40B4-BE49-F238E27FC236}">
                <a16:creationId xmlns:a16="http://schemas.microsoft.com/office/drawing/2014/main" id="{EB2CC8EB-40EB-A948-47AF-9300C48505B2}"/>
              </a:ext>
            </a:extLst>
          </p:cNvPr>
          <p:cNvSpPr>
            <a:spLocks noGrp="1"/>
          </p:cNvSpPr>
          <p:nvPr>
            <p:ph type="sldNum" sz="quarter" idx="12"/>
          </p:nvPr>
        </p:nvSpPr>
        <p:spPr/>
        <p:txBody>
          <a:bodyPr/>
          <a:lstStyle/>
          <a:p>
            <a:fld id="{442AD375-037F-43D0-B059-5172DA06796A}" type="slidenum">
              <a:rPr lang="de-CH" smtClean="0"/>
              <a:pPr/>
              <a:t>11</a:t>
            </a:fld>
            <a:endParaRPr lang="de-CH" dirty="0"/>
          </a:p>
        </p:txBody>
      </p:sp>
      <p:pic>
        <p:nvPicPr>
          <p:cNvPr id="9" name="Grafik 8" descr="Ein Bild, das Grafiken, Screenshot, Farbigkeit, Grafikdesign enthält.&#10;&#10;Automatisch generierte Beschreibung">
            <a:extLst>
              <a:ext uri="{FF2B5EF4-FFF2-40B4-BE49-F238E27FC236}">
                <a16:creationId xmlns:a16="http://schemas.microsoft.com/office/drawing/2014/main" id="{3281C826-18E7-9D83-9977-14D6302DC55B}"/>
              </a:ext>
            </a:extLst>
          </p:cNvPr>
          <p:cNvPicPr>
            <a:picLocks noChangeAspect="1"/>
          </p:cNvPicPr>
          <p:nvPr/>
        </p:nvPicPr>
        <p:blipFill>
          <a:blip r:embed="rId3"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pic>
        <p:nvPicPr>
          <p:cNvPr id="8" name="Grafik 7">
            <a:extLst>
              <a:ext uri="{FF2B5EF4-FFF2-40B4-BE49-F238E27FC236}">
                <a16:creationId xmlns:a16="http://schemas.microsoft.com/office/drawing/2014/main" id="{97C6D7A9-50E4-C60C-8818-8E0291812023}"/>
              </a:ext>
            </a:extLst>
          </p:cNvPr>
          <p:cNvPicPr>
            <a:picLocks noChangeAspect="1"/>
          </p:cNvPicPr>
          <p:nvPr/>
        </p:nvPicPr>
        <p:blipFill>
          <a:blip r:embed="rId4"/>
          <a:stretch>
            <a:fillRect/>
          </a:stretch>
        </p:blipFill>
        <p:spPr>
          <a:xfrm>
            <a:off x="3101470" y="1776525"/>
            <a:ext cx="6120111" cy="4470342"/>
          </a:xfrm>
          <a:prstGeom prst="rect">
            <a:avLst/>
          </a:prstGeom>
        </p:spPr>
      </p:pic>
      <p:sp>
        <p:nvSpPr>
          <p:cNvPr id="11" name="Titel 1">
            <a:extLst>
              <a:ext uri="{FF2B5EF4-FFF2-40B4-BE49-F238E27FC236}">
                <a16:creationId xmlns:a16="http://schemas.microsoft.com/office/drawing/2014/main" id="{CBF7C4FE-FEEB-9076-EF5A-7FA7A24A6332}"/>
              </a:ext>
            </a:extLst>
          </p:cNvPr>
          <p:cNvSpPr txBox="1">
            <a:spLocks/>
          </p:cNvSpPr>
          <p:nvPr/>
        </p:nvSpPr>
        <p:spPr>
          <a:xfrm>
            <a:off x="423051" y="1104999"/>
            <a:ext cx="2792629"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000" b="0" i="0" u="none" strike="noStrike" kern="1200" cap="none" spc="0" normalizeH="0" baseline="0" noProof="0" dirty="0" err="1">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évaluation</a:t>
            </a:r>
            <a:r>
              <a:rPr kumimoji="0" lang="de-DE" sz="2000" b="0" i="0" u="none" strike="noStrike" kern="1200" cap="none" spc="0" normalizeH="0" baseline="0" noProof="0" dirty="0">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 en </a:t>
            </a:r>
            <a:r>
              <a:rPr kumimoji="0" lang="de-DE" sz="2000" b="0" i="0" u="none" strike="noStrike" kern="1200" cap="none" spc="0" normalizeH="0" baseline="0" noProof="0" dirty="0" err="1">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ligne</a:t>
            </a:r>
            <a:endParaRPr kumimoji="0" lang="de-DE" sz="2000" b="0" i="0" u="none" strike="noStrike" kern="1200" cap="none" spc="0" normalizeH="0" baseline="0" noProof="0" dirty="0">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endParaRPr>
          </a:p>
        </p:txBody>
      </p:sp>
      <p:sp>
        <p:nvSpPr>
          <p:cNvPr id="13" name="Titel 1">
            <a:extLst>
              <a:ext uri="{FF2B5EF4-FFF2-40B4-BE49-F238E27FC236}">
                <a16:creationId xmlns:a16="http://schemas.microsoft.com/office/drawing/2014/main" id="{32E671C5-F39D-4D8D-AFAC-CDA6B217D6D1}"/>
              </a:ext>
            </a:extLst>
          </p:cNvPr>
          <p:cNvSpPr>
            <a:spLocks noGrp="1"/>
          </p:cNvSpPr>
          <p:nvPr>
            <p:ph type="title"/>
          </p:nvPr>
        </p:nvSpPr>
        <p:spPr>
          <a:xfrm>
            <a:off x="406800" y="678952"/>
            <a:ext cx="2592856"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Déroulement</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Tree>
    <p:extLst>
      <p:ext uri="{BB962C8B-B14F-4D97-AF65-F5344CB8AC3E}">
        <p14:creationId xmlns:p14="http://schemas.microsoft.com/office/powerpoint/2010/main" val="2101422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E71D1-7212-2898-EBA8-6DAF65AA5132}"/>
            </a:ext>
          </a:extLst>
        </p:cNvPr>
        <p:cNvGrpSpPr/>
        <p:nvPr/>
      </p:nvGrpSpPr>
      <p:grpSpPr>
        <a:xfrm>
          <a:off x="0" y="0"/>
          <a:ext cx="0" cy="0"/>
          <a:chOff x="0" y="0"/>
          <a:chExt cx="0" cy="0"/>
        </a:xfrm>
      </p:grpSpPr>
      <p:sp>
        <p:nvSpPr>
          <p:cNvPr id="13" name="Rechteck 12">
            <a:extLst>
              <a:ext uri="{FF2B5EF4-FFF2-40B4-BE49-F238E27FC236}">
                <a16:creationId xmlns:a16="http://schemas.microsoft.com/office/drawing/2014/main" id="{3BDE42F2-B901-2B8A-82D5-C6910E603746}"/>
              </a:ext>
            </a:extLst>
          </p:cNvPr>
          <p:cNvSpPr/>
          <p:nvPr/>
        </p:nvSpPr>
        <p:spPr>
          <a:xfrm>
            <a:off x="72008" y="-9451"/>
            <a:ext cx="12288688" cy="6624736"/>
          </a:xfrm>
          <a:prstGeom prst="rect">
            <a:avLst/>
          </a:prstGeom>
          <a:gradFill flip="none" rotWithShape="1">
            <a:gsLst>
              <a:gs pos="0">
                <a:srgbClr val="FFFAC9"/>
              </a:gs>
              <a:gs pos="44000">
                <a:schemeClr val="bg1">
                  <a:alpha val="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CH" sz="28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sym typeface="Wingdings" panose="05000000000000000000" pitchFamily="2" charset="2"/>
              </a:rPr>
              <a:t> </a:t>
            </a:r>
          </a:p>
        </p:txBody>
      </p:sp>
      <p:sp>
        <p:nvSpPr>
          <p:cNvPr id="2" name="Titel 1">
            <a:extLst>
              <a:ext uri="{FF2B5EF4-FFF2-40B4-BE49-F238E27FC236}">
                <a16:creationId xmlns:a16="http://schemas.microsoft.com/office/drawing/2014/main" id="{B85C652C-A0B1-EA92-1F90-225A18E6EDD0}"/>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Finalement…</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4" name="Datumsplatzhalter 3">
            <a:extLst>
              <a:ext uri="{FF2B5EF4-FFF2-40B4-BE49-F238E27FC236}">
                <a16:creationId xmlns:a16="http://schemas.microsoft.com/office/drawing/2014/main" id="{A1982511-F8C3-A8A8-9051-66E1DF84E19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304386-B8F7-4728-A05B-83B294575A2C}"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t>01.07.2026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1B81517F-080D-8A90-B628-EB0DF0C0B8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F1B17581-5F51-20F6-C6ED-DE1CAD7C890D}"/>
              </a:ext>
            </a:extLst>
          </p:cNvPr>
          <p:cNvPicPr>
            <a:picLocks noChangeAspect="1"/>
          </p:cNvPicPr>
          <p:nvPr/>
        </p:nvPicPr>
        <p:blipFill>
          <a:blip r:embed="rId2"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
        <p:nvSpPr>
          <p:cNvPr id="8" name="Fußzeilenplatzhalter 4">
            <a:extLst>
              <a:ext uri="{FF2B5EF4-FFF2-40B4-BE49-F238E27FC236}">
                <a16:creationId xmlns:a16="http://schemas.microsoft.com/office/drawing/2014/main" id="{052F6460-2914-74F0-8C56-65F8315708EF}"/>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Instruments TRIAGO</a:t>
            </a:r>
          </a:p>
        </p:txBody>
      </p:sp>
      <p:pic>
        <p:nvPicPr>
          <p:cNvPr id="5" name="Grafik 4" descr="Nach rechts zeigender Finger, Handrücken Silhouette">
            <a:extLst>
              <a:ext uri="{FF2B5EF4-FFF2-40B4-BE49-F238E27FC236}">
                <a16:creationId xmlns:a16="http://schemas.microsoft.com/office/drawing/2014/main" id="{3BAEC921-EAE8-8ECA-0EC3-821901643BE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6800" y="1610949"/>
            <a:ext cx="1200300" cy="1225580"/>
          </a:xfrm>
          <a:prstGeom prst="rect">
            <a:avLst/>
          </a:prstGeom>
        </p:spPr>
      </p:pic>
      <p:sp>
        <p:nvSpPr>
          <p:cNvPr id="11" name="Inhaltsplatzhalter 2">
            <a:extLst>
              <a:ext uri="{FF2B5EF4-FFF2-40B4-BE49-F238E27FC236}">
                <a16:creationId xmlns:a16="http://schemas.microsoft.com/office/drawing/2014/main" id="{4F6518FB-3D32-9071-2ABD-A79E830CE843}"/>
              </a:ext>
            </a:extLst>
          </p:cNvPr>
          <p:cNvSpPr txBox="1">
            <a:spLocks/>
          </p:cNvSpPr>
          <p:nvPr/>
        </p:nvSpPr>
        <p:spPr>
          <a:xfrm>
            <a:off x="1607100" y="1484784"/>
            <a:ext cx="9812100" cy="4107402"/>
          </a:xfrm>
          <a:custGeom>
            <a:avLst/>
            <a:gdLst>
              <a:gd name="csX0" fmla="*/ 0 w 9812100"/>
              <a:gd name="csY0" fmla="*/ 0 h 4107402"/>
              <a:gd name="csX1" fmla="*/ 577182 w 9812100"/>
              <a:gd name="csY1" fmla="*/ 0 h 4107402"/>
              <a:gd name="csX2" fmla="*/ 1154365 w 9812100"/>
              <a:gd name="csY2" fmla="*/ 0 h 4107402"/>
              <a:gd name="csX3" fmla="*/ 1927789 w 9812100"/>
              <a:gd name="csY3" fmla="*/ 0 h 4107402"/>
              <a:gd name="csX4" fmla="*/ 2504971 w 9812100"/>
              <a:gd name="csY4" fmla="*/ 0 h 4107402"/>
              <a:gd name="csX5" fmla="*/ 2885912 w 9812100"/>
              <a:gd name="csY5" fmla="*/ 0 h 4107402"/>
              <a:gd name="csX6" fmla="*/ 3168731 w 9812100"/>
              <a:gd name="csY6" fmla="*/ 0 h 4107402"/>
              <a:gd name="csX7" fmla="*/ 3451550 w 9812100"/>
              <a:gd name="csY7" fmla="*/ 0 h 4107402"/>
              <a:gd name="csX8" fmla="*/ 3832491 w 9812100"/>
              <a:gd name="csY8" fmla="*/ 0 h 4107402"/>
              <a:gd name="csX9" fmla="*/ 4213431 w 9812100"/>
              <a:gd name="csY9" fmla="*/ 0 h 4107402"/>
              <a:gd name="csX10" fmla="*/ 4986856 w 9812100"/>
              <a:gd name="csY10" fmla="*/ 0 h 4107402"/>
              <a:gd name="csX11" fmla="*/ 5564038 w 9812100"/>
              <a:gd name="csY11" fmla="*/ 0 h 4107402"/>
              <a:gd name="csX12" fmla="*/ 6337462 w 9812100"/>
              <a:gd name="csY12" fmla="*/ 0 h 4107402"/>
              <a:gd name="csX13" fmla="*/ 7012766 w 9812100"/>
              <a:gd name="csY13" fmla="*/ 0 h 4107402"/>
              <a:gd name="csX14" fmla="*/ 7589948 w 9812100"/>
              <a:gd name="csY14" fmla="*/ 0 h 4107402"/>
              <a:gd name="csX15" fmla="*/ 8069009 w 9812100"/>
              <a:gd name="csY15" fmla="*/ 0 h 4107402"/>
              <a:gd name="csX16" fmla="*/ 8646192 w 9812100"/>
              <a:gd name="csY16" fmla="*/ 0 h 4107402"/>
              <a:gd name="csX17" fmla="*/ 9812100 w 9812100"/>
              <a:gd name="csY17" fmla="*/ 0 h 4107402"/>
              <a:gd name="csX18" fmla="*/ 9812100 w 9812100"/>
              <a:gd name="csY18" fmla="*/ 545698 h 4107402"/>
              <a:gd name="csX19" fmla="*/ 9812100 w 9812100"/>
              <a:gd name="csY19" fmla="*/ 1091395 h 4107402"/>
              <a:gd name="csX20" fmla="*/ 9812100 w 9812100"/>
              <a:gd name="csY20" fmla="*/ 1554945 h 4107402"/>
              <a:gd name="csX21" fmla="*/ 9812100 w 9812100"/>
              <a:gd name="csY21" fmla="*/ 2100643 h 4107402"/>
              <a:gd name="csX22" fmla="*/ 9812100 w 9812100"/>
              <a:gd name="csY22" fmla="*/ 2769562 h 4107402"/>
              <a:gd name="csX23" fmla="*/ 9812100 w 9812100"/>
              <a:gd name="csY23" fmla="*/ 3356334 h 4107402"/>
              <a:gd name="csX24" fmla="*/ 9812100 w 9812100"/>
              <a:gd name="csY24" fmla="*/ 4107402 h 4107402"/>
              <a:gd name="csX25" fmla="*/ 9333039 w 9812100"/>
              <a:gd name="csY25" fmla="*/ 4107402 h 4107402"/>
              <a:gd name="csX26" fmla="*/ 8952098 w 9812100"/>
              <a:gd name="csY26" fmla="*/ 4107402 h 4107402"/>
              <a:gd name="csX27" fmla="*/ 8669279 w 9812100"/>
              <a:gd name="csY27" fmla="*/ 4107402 h 4107402"/>
              <a:gd name="csX28" fmla="*/ 8386460 w 9812100"/>
              <a:gd name="csY28" fmla="*/ 4107402 h 4107402"/>
              <a:gd name="csX29" fmla="*/ 8103640 w 9812100"/>
              <a:gd name="csY29" fmla="*/ 4107402 h 4107402"/>
              <a:gd name="csX30" fmla="*/ 7624579 w 9812100"/>
              <a:gd name="csY30" fmla="*/ 4107402 h 4107402"/>
              <a:gd name="csX31" fmla="*/ 7047397 w 9812100"/>
              <a:gd name="csY31" fmla="*/ 4107402 h 4107402"/>
              <a:gd name="csX32" fmla="*/ 6470214 w 9812100"/>
              <a:gd name="csY32" fmla="*/ 4107402 h 4107402"/>
              <a:gd name="csX33" fmla="*/ 6089274 w 9812100"/>
              <a:gd name="csY33" fmla="*/ 4107402 h 4107402"/>
              <a:gd name="csX34" fmla="*/ 5806454 w 9812100"/>
              <a:gd name="csY34" fmla="*/ 4107402 h 4107402"/>
              <a:gd name="csX35" fmla="*/ 5033030 w 9812100"/>
              <a:gd name="csY35" fmla="*/ 4107402 h 4107402"/>
              <a:gd name="csX36" fmla="*/ 4357727 w 9812100"/>
              <a:gd name="csY36" fmla="*/ 4107402 h 4107402"/>
              <a:gd name="csX37" fmla="*/ 3780544 w 9812100"/>
              <a:gd name="csY37" fmla="*/ 4107402 h 4107402"/>
              <a:gd name="csX38" fmla="*/ 3007120 w 9812100"/>
              <a:gd name="csY38" fmla="*/ 4107402 h 4107402"/>
              <a:gd name="csX39" fmla="*/ 2331817 w 9812100"/>
              <a:gd name="csY39" fmla="*/ 4107402 h 4107402"/>
              <a:gd name="csX40" fmla="*/ 1754634 w 9812100"/>
              <a:gd name="csY40" fmla="*/ 4107402 h 4107402"/>
              <a:gd name="csX41" fmla="*/ 1373694 w 9812100"/>
              <a:gd name="csY41" fmla="*/ 4107402 h 4107402"/>
              <a:gd name="csX42" fmla="*/ 600270 w 9812100"/>
              <a:gd name="csY42" fmla="*/ 4107402 h 4107402"/>
              <a:gd name="csX43" fmla="*/ 0 w 9812100"/>
              <a:gd name="csY43" fmla="*/ 4107402 h 4107402"/>
              <a:gd name="csX44" fmla="*/ 0 w 9812100"/>
              <a:gd name="csY44" fmla="*/ 3561704 h 4107402"/>
              <a:gd name="csX45" fmla="*/ 0 w 9812100"/>
              <a:gd name="csY45" fmla="*/ 3057081 h 4107402"/>
              <a:gd name="csX46" fmla="*/ 0 w 9812100"/>
              <a:gd name="csY46" fmla="*/ 2470309 h 4107402"/>
              <a:gd name="csX47" fmla="*/ 0 w 9812100"/>
              <a:gd name="csY47" fmla="*/ 1924611 h 4107402"/>
              <a:gd name="csX48" fmla="*/ 0 w 9812100"/>
              <a:gd name="csY48" fmla="*/ 1255691 h 4107402"/>
              <a:gd name="csX49" fmla="*/ 0 w 9812100"/>
              <a:gd name="csY49" fmla="*/ 709994 h 4107402"/>
              <a:gd name="csX50" fmla="*/ 0 w 9812100"/>
              <a:gd name="csY50" fmla="*/ 0 h 41074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9812100" h="4107402" fill="none" extrusionOk="0">
                <a:moveTo>
                  <a:pt x="0" y="0"/>
                </a:moveTo>
                <a:cubicBezTo>
                  <a:pt x="219297" y="-5016"/>
                  <a:pt x="383092" y="35510"/>
                  <a:pt x="577182" y="0"/>
                </a:cubicBezTo>
                <a:cubicBezTo>
                  <a:pt x="771272" y="-35510"/>
                  <a:pt x="1033686" y="35308"/>
                  <a:pt x="1154365" y="0"/>
                </a:cubicBezTo>
                <a:cubicBezTo>
                  <a:pt x="1275044" y="-35308"/>
                  <a:pt x="1631574" y="9855"/>
                  <a:pt x="1927789" y="0"/>
                </a:cubicBezTo>
                <a:cubicBezTo>
                  <a:pt x="2224004" y="-9855"/>
                  <a:pt x="2312325" y="43075"/>
                  <a:pt x="2504971" y="0"/>
                </a:cubicBezTo>
                <a:cubicBezTo>
                  <a:pt x="2697617" y="-43075"/>
                  <a:pt x="2807790" y="2991"/>
                  <a:pt x="2885912" y="0"/>
                </a:cubicBezTo>
                <a:cubicBezTo>
                  <a:pt x="2964034" y="-2991"/>
                  <a:pt x="3104823" y="26034"/>
                  <a:pt x="3168731" y="0"/>
                </a:cubicBezTo>
                <a:cubicBezTo>
                  <a:pt x="3232639" y="-26034"/>
                  <a:pt x="3354171" y="251"/>
                  <a:pt x="3451550" y="0"/>
                </a:cubicBezTo>
                <a:cubicBezTo>
                  <a:pt x="3548929" y="-251"/>
                  <a:pt x="3703954" y="21643"/>
                  <a:pt x="3832491" y="0"/>
                </a:cubicBezTo>
                <a:cubicBezTo>
                  <a:pt x="3961028" y="-21643"/>
                  <a:pt x="4072810" y="11988"/>
                  <a:pt x="4213431" y="0"/>
                </a:cubicBezTo>
                <a:cubicBezTo>
                  <a:pt x="4354052" y="-11988"/>
                  <a:pt x="4724975" y="55482"/>
                  <a:pt x="4986856" y="0"/>
                </a:cubicBezTo>
                <a:cubicBezTo>
                  <a:pt x="5248738" y="-55482"/>
                  <a:pt x="5326097" y="66569"/>
                  <a:pt x="5564038" y="0"/>
                </a:cubicBezTo>
                <a:cubicBezTo>
                  <a:pt x="5801979" y="-66569"/>
                  <a:pt x="5966932" y="2458"/>
                  <a:pt x="6337462" y="0"/>
                </a:cubicBezTo>
                <a:cubicBezTo>
                  <a:pt x="6707992" y="-2458"/>
                  <a:pt x="6740597" y="76666"/>
                  <a:pt x="7012766" y="0"/>
                </a:cubicBezTo>
                <a:cubicBezTo>
                  <a:pt x="7284935" y="-76666"/>
                  <a:pt x="7473793" y="8715"/>
                  <a:pt x="7589948" y="0"/>
                </a:cubicBezTo>
                <a:cubicBezTo>
                  <a:pt x="7706103" y="-8715"/>
                  <a:pt x="7837399" y="37039"/>
                  <a:pt x="8069009" y="0"/>
                </a:cubicBezTo>
                <a:cubicBezTo>
                  <a:pt x="8300619" y="-37039"/>
                  <a:pt x="8498824" y="53072"/>
                  <a:pt x="8646192" y="0"/>
                </a:cubicBezTo>
                <a:cubicBezTo>
                  <a:pt x="8793560" y="-53072"/>
                  <a:pt x="9396586" y="73576"/>
                  <a:pt x="9812100" y="0"/>
                </a:cubicBezTo>
                <a:cubicBezTo>
                  <a:pt x="9819163" y="265704"/>
                  <a:pt x="9811775" y="309600"/>
                  <a:pt x="9812100" y="545698"/>
                </a:cubicBezTo>
                <a:cubicBezTo>
                  <a:pt x="9812425" y="781796"/>
                  <a:pt x="9755395" y="919117"/>
                  <a:pt x="9812100" y="1091395"/>
                </a:cubicBezTo>
                <a:cubicBezTo>
                  <a:pt x="9868805" y="1263673"/>
                  <a:pt x="9790785" y="1457640"/>
                  <a:pt x="9812100" y="1554945"/>
                </a:cubicBezTo>
                <a:cubicBezTo>
                  <a:pt x="9833415" y="1652250"/>
                  <a:pt x="9766856" y="1883410"/>
                  <a:pt x="9812100" y="2100643"/>
                </a:cubicBezTo>
                <a:cubicBezTo>
                  <a:pt x="9857344" y="2317876"/>
                  <a:pt x="9746061" y="2503751"/>
                  <a:pt x="9812100" y="2769562"/>
                </a:cubicBezTo>
                <a:cubicBezTo>
                  <a:pt x="9878139" y="3035373"/>
                  <a:pt x="9755211" y="3137000"/>
                  <a:pt x="9812100" y="3356334"/>
                </a:cubicBezTo>
                <a:cubicBezTo>
                  <a:pt x="9868989" y="3575668"/>
                  <a:pt x="9742209" y="3776729"/>
                  <a:pt x="9812100" y="4107402"/>
                </a:cubicBezTo>
                <a:cubicBezTo>
                  <a:pt x="9686938" y="4150339"/>
                  <a:pt x="9478493" y="4077898"/>
                  <a:pt x="9333039" y="4107402"/>
                </a:cubicBezTo>
                <a:cubicBezTo>
                  <a:pt x="9187585" y="4136906"/>
                  <a:pt x="9056070" y="4068248"/>
                  <a:pt x="8952098" y="4107402"/>
                </a:cubicBezTo>
                <a:cubicBezTo>
                  <a:pt x="8848126" y="4146556"/>
                  <a:pt x="8741608" y="4105507"/>
                  <a:pt x="8669279" y="4107402"/>
                </a:cubicBezTo>
                <a:cubicBezTo>
                  <a:pt x="8596950" y="4109297"/>
                  <a:pt x="8482850" y="4098010"/>
                  <a:pt x="8386460" y="4107402"/>
                </a:cubicBezTo>
                <a:cubicBezTo>
                  <a:pt x="8290070" y="4116794"/>
                  <a:pt x="8186152" y="4080027"/>
                  <a:pt x="8103640" y="4107402"/>
                </a:cubicBezTo>
                <a:cubicBezTo>
                  <a:pt x="8021128" y="4134777"/>
                  <a:pt x="7831885" y="4059545"/>
                  <a:pt x="7624579" y="4107402"/>
                </a:cubicBezTo>
                <a:cubicBezTo>
                  <a:pt x="7417273" y="4155259"/>
                  <a:pt x="7209305" y="4063287"/>
                  <a:pt x="7047397" y="4107402"/>
                </a:cubicBezTo>
                <a:cubicBezTo>
                  <a:pt x="6885489" y="4151517"/>
                  <a:pt x="6668911" y="4094096"/>
                  <a:pt x="6470214" y="4107402"/>
                </a:cubicBezTo>
                <a:cubicBezTo>
                  <a:pt x="6271517" y="4120708"/>
                  <a:pt x="6204816" y="4106146"/>
                  <a:pt x="6089274" y="4107402"/>
                </a:cubicBezTo>
                <a:cubicBezTo>
                  <a:pt x="5973732" y="4108658"/>
                  <a:pt x="5909909" y="4086834"/>
                  <a:pt x="5806454" y="4107402"/>
                </a:cubicBezTo>
                <a:cubicBezTo>
                  <a:pt x="5702999" y="4127970"/>
                  <a:pt x="5274344" y="4025603"/>
                  <a:pt x="5033030" y="4107402"/>
                </a:cubicBezTo>
                <a:cubicBezTo>
                  <a:pt x="4791716" y="4189201"/>
                  <a:pt x="4587209" y="4088196"/>
                  <a:pt x="4357727" y="4107402"/>
                </a:cubicBezTo>
                <a:cubicBezTo>
                  <a:pt x="4128245" y="4126608"/>
                  <a:pt x="3965922" y="4055169"/>
                  <a:pt x="3780544" y="4107402"/>
                </a:cubicBezTo>
                <a:cubicBezTo>
                  <a:pt x="3595166" y="4159635"/>
                  <a:pt x="3206311" y="4037819"/>
                  <a:pt x="3007120" y="4107402"/>
                </a:cubicBezTo>
                <a:cubicBezTo>
                  <a:pt x="2807929" y="4176985"/>
                  <a:pt x="2597841" y="4071980"/>
                  <a:pt x="2331817" y="4107402"/>
                </a:cubicBezTo>
                <a:cubicBezTo>
                  <a:pt x="2065793" y="4142824"/>
                  <a:pt x="1897030" y="4082269"/>
                  <a:pt x="1754634" y="4107402"/>
                </a:cubicBezTo>
                <a:cubicBezTo>
                  <a:pt x="1612238" y="4132535"/>
                  <a:pt x="1539159" y="4094411"/>
                  <a:pt x="1373694" y="4107402"/>
                </a:cubicBezTo>
                <a:cubicBezTo>
                  <a:pt x="1208229" y="4120393"/>
                  <a:pt x="887016" y="4085284"/>
                  <a:pt x="600270" y="4107402"/>
                </a:cubicBezTo>
                <a:cubicBezTo>
                  <a:pt x="313524" y="4129520"/>
                  <a:pt x="147327" y="4101081"/>
                  <a:pt x="0" y="4107402"/>
                </a:cubicBezTo>
                <a:cubicBezTo>
                  <a:pt x="-47222" y="3878494"/>
                  <a:pt x="56619" y="3819372"/>
                  <a:pt x="0" y="3561704"/>
                </a:cubicBezTo>
                <a:cubicBezTo>
                  <a:pt x="-56619" y="3304036"/>
                  <a:pt x="52795" y="3215929"/>
                  <a:pt x="0" y="3057081"/>
                </a:cubicBezTo>
                <a:cubicBezTo>
                  <a:pt x="-52795" y="2898233"/>
                  <a:pt x="17154" y="2588479"/>
                  <a:pt x="0" y="2470309"/>
                </a:cubicBezTo>
                <a:cubicBezTo>
                  <a:pt x="-17154" y="2352139"/>
                  <a:pt x="58317" y="2051095"/>
                  <a:pt x="0" y="1924611"/>
                </a:cubicBezTo>
                <a:cubicBezTo>
                  <a:pt x="-58317" y="1798127"/>
                  <a:pt x="42509" y="1506661"/>
                  <a:pt x="0" y="1255691"/>
                </a:cubicBezTo>
                <a:cubicBezTo>
                  <a:pt x="-42509" y="1004721"/>
                  <a:pt x="46735" y="915319"/>
                  <a:pt x="0" y="709994"/>
                </a:cubicBezTo>
                <a:cubicBezTo>
                  <a:pt x="-46735" y="504669"/>
                  <a:pt x="46798" y="219729"/>
                  <a:pt x="0" y="0"/>
                </a:cubicBezTo>
                <a:close/>
              </a:path>
              <a:path w="9812100" h="4107402" stroke="0" extrusionOk="0">
                <a:moveTo>
                  <a:pt x="0" y="0"/>
                </a:moveTo>
                <a:cubicBezTo>
                  <a:pt x="188948" y="-69203"/>
                  <a:pt x="417546" y="1222"/>
                  <a:pt x="675303" y="0"/>
                </a:cubicBezTo>
                <a:cubicBezTo>
                  <a:pt x="933060" y="-1222"/>
                  <a:pt x="1212853" y="2948"/>
                  <a:pt x="1448728" y="0"/>
                </a:cubicBezTo>
                <a:cubicBezTo>
                  <a:pt x="1684604" y="-2948"/>
                  <a:pt x="1706717" y="38998"/>
                  <a:pt x="1829668" y="0"/>
                </a:cubicBezTo>
                <a:cubicBezTo>
                  <a:pt x="1952619" y="-38998"/>
                  <a:pt x="2028976" y="8330"/>
                  <a:pt x="2210608" y="0"/>
                </a:cubicBezTo>
                <a:cubicBezTo>
                  <a:pt x="2392240" y="-8330"/>
                  <a:pt x="2472040" y="21098"/>
                  <a:pt x="2591549" y="0"/>
                </a:cubicBezTo>
                <a:cubicBezTo>
                  <a:pt x="2711058" y="-21098"/>
                  <a:pt x="2995570" y="55090"/>
                  <a:pt x="3266852" y="0"/>
                </a:cubicBezTo>
                <a:cubicBezTo>
                  <a:pt x="3538134" y="-55090"/>
                  <a:pt x="3647479" y="67936"/>
                  <a:pt x="3844034" y="0"/>
                </a:cubicBezTo>
                <a:cubicBezTo>
                  <a:pt x="4040589" y="-67936"/>
                  <a:pt x="4127513" y="46815"/>
                  <a:pt x="4323096" y="0"/>
                </a:cubicBezTo>
                <a:cubicBezTo>
                  <a:pt x="4518679" y="-46815"/>
                  <a:pt x="4736591" y="49082"/>
                  <a:pt x="4900278" y="0"/>
                </a:cubicBezTo>
                <a:cubicBezTo>
                  <a:pt x="5063965" y="-49082"/>
                  <a:pt x="5303137" y="10630"/>
                  <a:pt x="5673703" y="0"/>
                </a:cubicBezTo>
                <a:cubicBezTo>
                  <a:pt x="6044270" y="-10630"/>
                  <a:pt x="6058630" y="55525"/>
                  <a:pt x="6349006" y="0"/>
                </a:cubicBezTo>
                <a:cubicBezTo>
                  <a:pt x="6639382" y="-55525"/>
                  <a:pt x="6863035" y="43299"/>
                  <a:pt x="7024309" y="0"/>
                </a:cubicBezTo>
                <a:cubicBezTo>
                  <a:pt x="7185583" y="-43299"/>
                  <a:pt x="7183922" y="17833"/>
                  <a:pt x="7307129" y="0"/>
                </a:cubicBezTo>
                <a:cubicBezTo>
                  <a:pt x="7430336" y="-17833"/>
                  <a:pt x="7564645" y="1426"/>
                  <a:pt x="7688069" y="0"/>
                </a:cubicBezTo>
                <a:cubicBezTo>
                  <a:pt x="7811493" y="-1426"/>
                  <a:pt x="7940643" y="40893"/>
                  <a:pt x="8069009" y="0"/>
                </a:cubicBezTo>
                <a:cubicBezTo>
                  <a:pt x="8197375" y="-40893"/>
                  <a:pt x="8402266" y="3360"/>
                  <a:pt x="8646192" y="0"/>
                </a:cubicBezTo>
                <a:cubicBezTo>
                  <a:pt x="8890118" y="-3360"/>
                  <a:pt x="8876465" y="22300"/>
                  <a:pt x="9027132" y="0"/>
                </a:cubicBezTo>
                <a:cubicBezTo>
                  <a:pt x="9177799" y="-22300"/>
                  <a:pt x="9443675" y="33516"/>
                  <a:pt x="9812100" y="0"/>
                </a:cubicBezTo>
                <a:cubicBezTo>
                  <a:pt x="9888939" y="159201"/>
                  <a:pt x="9794061" y="372498"/>
                  <a:pt x="9812100" y="668920"/>
                </a:cubicBezTo>
                <a:cubicBezTo>
                  <a:pt x="9830139" y="965342"/>
                  <a:pt x="9787133" y="1056629"/>
                  <a:pt x="9812100" y="1296765"/>
                </a:cubicBezTo>
                <a:cubicBezTo>
                  <a:pt x="9837067" y="1536902"/>
                  <a:pt x="9754678" y="1601492"/>
                  <a:pt x="9812100" y="1801389"/>
                </a:cubicBezTo>
                <a:cubicBezTo>
                  <a:pt x="9869522" y="2001286"/>
                  <a:pt x="9758099" y="2241516"/>
                  <a:pt x="9812100" y="2470309"/>
                </a:cubicBezTo>
                <a:cubicBezTo>
                  <a:pt x="9866101" y="2699102"/>
                  <a:pt x="9765161" y="2885078"/>
                  <a:pt x="9812100" y="3098155"/>
                </a:cubicBezTo>
                <a:cubicBezTo>
                  <a:pt x="9859039" y="3311232"/>
                  <a:pt x="9782498" y="3373578"/>
                  <a:pt x="9812100" y="3602778"/>
                </a:cubicBezTo>
                <a:cubicBezTo>
                  <a:pt x="9841702" y="3831978"/>
                  <a:pt x="9798030" y="3881321"/>
                  <a:pt x="9812100" y="4107402"/>
                </a:cubicBezTo>
                <a:cubicBezTo>
                  <a:pt x="9623305" y="4108408"/>
                  <a:pt x="9308109" y="4087313"/>
                  <a:pt x="9136797" y="4107402"/>
                </a:cubicBezTo>
                <a:cubicBezTo>
                  <a:pt x="8965485" y="4127491"/>
                  <a:pt x="8576928" y="4042156"/>
                  <a:pt x="8363372" y="4107402"/>
                </a:cubicBezTo>
                <a:cubicBezTo>
                  <a:pt x="8149816" y="4172648"/>
                  <a:pt x="7857843" y="4092909"/>
                  <a:pt x="7688069" y="4107402"/>
                </a:cubicBezTo>
                <a:cubicBezTo>
                  <a:pt x="7518295" y="4121895"/>
                  <a:pt x="7428029" y="4072531"/>
                  <a:pt x="7307129" y="4107402"/>
                </a:cubicBezTo>
                <a:cubicBezTo>
                  <a:pt x="7186229" y="4142273"/>
                  <a:pt x="6770736" y="4081977"/>
                  <a:pt x="6533704" y="4107402"/>
                </a:cubicBezTo>
                <a:cubicBezTo>
                  <a:pt x="6296673" y="4132827"/>
                  <a:pt x="6059770" y="4048734"/>
                  <a:pt x="5858401" y="4107402"/>
                </a:cubicBezTo>
                <a:cubicBezTo>
                  <a:pt x="5657032" y="4166070"/>
                  <a:pt x="5428918" y="4092097"/>
                  <a:pt x="5183098" y="4107402"/>
                </a:cubicBezTo>
                <a:cubicBezTo>
                  <a:pt x="4937278" y="4122707"/>
                  <a:pt x="4973643" y="4072707"/>
                  <a:pt x="4802157" y="4107402"/>
                </a:cubicBezTo>
                <a:cubicBezTo>
                  <a:pt x="4630671" y="4142097"/>
                  <a:pt x="4340113" y="4085405"/>
                  <a:pt x="4028733" y="4107402"/>
                </a:cubicBezTo>
                <a:cubicBezTo>
                  <a:pt x="3717353" y="4129399"/>
                  <a:pt x="3744748" y="4098812"/>
                  <a:pt x="3647792" y="4107402"/>
                </a:cubicBezTo>
                <a:cubicBezTo>
                  <a:pt x="3550836" y="4115992"/>
                  <a:pt x="3311933" y="4093322"/>
                  <a:pt x="3168731" y="4107402"/>
                </a:cubicBezTo>
                <a:cubicBezTo>
                  <a:pt x="3025529" y="4121482"/>
                  <a:pt x="2861485" y="4095892"/>
                  <a:pt x="2689670" y="4107402"/>
                </a:cubicBezTo>
                <a:cubicBezTo>
                  <a:pt x="2517855" y="4118912"/>
                  <a:pt x="2520909" y="4085243"/>
                  <a:pt x="2406850" y="4107402"/>
                </a:cubicBezTo>
                <a:cubicBezTo>
                  <a:pt x="2292791" y="4129561"/>
                  <a:pt x="2163242" y="4091975"/>
                  <a:pt x="2025910" y="4107402"/>
                </a:cubicBezTo>
                <a:cubicBezTo>
                  <a:pt x="1888578" y="4122829"/>
                  <a:pt x="1850375" y="4097906"/>
                  <a:pt x="1743091" y="4107402"/>
                </a:cubicBezTo>
                <a:cubicBezTo>
                  <a:pt x="1635807" y="4116898"/>
                  <a:pt x="1411596" y="4084580"/>
                  <a:pt x="1264029" y="4107402"/>
                </a:cubicBezTo>
                <a:cubicBezTo>
                  <a:pt x="1116462" y="4130224"/>
                  <a:pt x="862905" y="4090769"/>
                  <a:pt x="588726" y="4107402"/>
                </a:cubicBezTo>
                <a:cubicBezTo>
                  <a:pt x="314547" y="4124035"/>
                  <a:pt x="142807" y="4039550"/>
                  <a:pt x="0" y="4107402"/>
                </a:cubicBezTo>
                <a:cubicBezTo>
                  <a:pt x="-1938" y="3897531"/>
                  <a:pt x="46822" y="3703573"/>
                  <a:pt x="0" y="3438482"/>
                </a:cubicBezTo>
                <a:cubicBezTo>
                  <a:pt x="-46822" y="3173391"/>
                  <a:pt x="39666" y="3025842"/>
                  <a:pt x="0" y="2851711"/>
                </a:cubicBezTo>
                <a:cubicBezTo>
                  <a:pt x="-39666" y="2677580"/>
                  <a:pt x="1899" y="2463784"/>
                  <a:pt x="0" y="2264939"/>
                </a:cubicBezTo>
                <a:cubicBezTo>
                  <a:pt x="-1899" y="2066094"/>
                  <a:pt x="52774" y="1831565"/>
                  <a:pt x="0" y="1678167"/>
                </a:cubicBezTo>
                <a:cubicBezTo>
                  <a:pt x="-52774" y="1524769"/>
                  <a:pt x="33874" y="1366440"/>
                  <a:pt x="0" y="1132469"/>
                </a:cubicBezTo>
                <a:cubicBezTo>
                  <a:pt x="-33874" y="898498"/>
                  <a:pt x="26292" y="725719"/>
                  <a:pt x="0" y="504624"/>
                </a:cubicBezTo>
                <a:cubicBezTo>
                  <a:pt x="-26292" y="283530"/>
                  <a:pt x="26894" y="106338"/>
                  <a:pt x="0" y="0"/>
                </a:cubicBezTo>
                <a:close/>
              </a:path>
            </a:pathLst>
          </a:custGeom>
          <a:ln w="28575">
            <a:gradFill>
              <a:gsLst>
                <a:gs pos="0">
                  <a:srgbClr val="8A1001"/>
                </a:gs>
                <a:gs pos="46000">
                  <a:srgbClr val="6F2282"/>
                </a:gs>
                <a:gs pos="73000">
                  <a:srgbClr val="26348C"/>
                </a:gs>
                <a:gs pos="100000">
                  <a:srgbClr val="005E66"/>
                </a:gs>
              </a:gsLst>
              <a:lin ang="5400000" scaled="1"/>
            </a:gradFill>
            <a:extLst>
              <a:ext uri="{C807C97D-BFC1-408E-A445-0C87EB9F89A2}">
                <ask:lineSketchStyleProps xmlns:ask="http://schemas.microsoft.com/office/drawing/2018/sketchyshapes" sd="3949153521">
                  <a:prstGeom prst="rect">
                    <a:avLst/>
                  </a:prstGeom>
                  <ask:type>
                    <ask:lineSketchScribble/>
                  </ask:type>
                </ask:lineSketchStyleProps>
              </a:ext>
            </a:extLst>
          </a:ln>
        </p:spPr>
        <p:txBody>
          <a:bodyPr vert="horz" lIns="36000" tIns="216000" rIns="36000" bIns="36000" rtlCol="0" anchor="t" anchorCtr="0">
            <a:noAutofit/>
          </a:bodyPr>
          <a:lstStyle>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36575"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fr-FR" dirty="0">
                <a:ln>
                  <a:gradFill>
                    <a:gsLst>
                      <a:gs pos="0">
                        <a:srgbClr val="8A1001"/>
                      </a:gs>
                      <a:gs pos="35000">
                        <a:srgbClr val="6F2282"/>
                      </a:gs>
                      <a:gs pos="67000">
                        <a:srgbClr val="26348C"/>
                      </a:gs>
                      <a:gs pos="100000">
                        <a:srgbClr val="005E66"/>
                      </a:gs>
                    </a:gsLst>
                    <a:lin ang="5400000" scaled="1"/>
                  </a:gradFill>
                </a:ln>
                <a:cs typeface="Arial"/>
              </a:rPr>
              <a:t>TRIAGO suit le principe du conseil vers les ressources et le développement : </a:t>
            </a:r>
            <a:br>
              <a:rPr lang="fr-FR" b="1" dirty="0">
                <a:ln>
                  <a:gradFill>
                    <a:gsLst>
                      <a:gs pos="0">
                        <a:srgbClr val="8A1001"/>
                      </a:gs>
                      <a:gs pos="35000">
                        <a:srgbClr val="6F2282"/>
                      </a:gs>
                      <a:gs pos="67000">
                        <a:srgbClr val="26348C"/>
                      </a:gs>
                      <a:gs pos="100000">
                        <a:srgbClr val="005E66"/>
                      </a:gs>
                    </a:gsLst>
                    <a:lin ang="5400000" scaled="1"/>
                  </a:gradFill>
                </a:ln>
                <a:cs typeface="Arial"/>
              </a:rPr>
            </a:br>
            <a:r>
              <a:rPr lang="fr-FR" b="1" dirty="0">
                <a:ln>
                  <a:gradFill>
                    <a:gsLst>
                      <a:gs pos="0">
                        <a:srgbClr val="8A1001"/>
                      </a:gs>
                      <a:gs pos="35000">
                        <a:srgbClr val="6F2282"/>
                      </a:gs>
                      <a:gs pos="67000">
                        <a:srgbClr val="26348C"/>
                      </a:gs>
                      <a:gs pos="100000">
                        <a:srgbClr val="005E66"/>
                      </a:gs>
                    </a:gsLst>
                    <a:lin ang="5400000" scaled="1"/>
                  </a:gradFill>
                </a:ln>
                <a:solidFill>
                  <a:srgbClr val="8A1001"/>
                </a:solidFill>
                <a:cs typeface="Arial"/>
                <a:sym typeface="Wingdings" panose="05000000000000000000" pitchFamily="2" charset="2"/>
              </a:rPr>
              <a:t> </a:t>
            </a:r>
            <a:r>
              <a:rPr lang="fr-FR" sz="1800" b="1" dirty="0">
                <a:solidFill>
                  <a:srgbClr val="8A1001"/>
                </a:solidFill>
                <a:cs typeface="Arial"/>
              </a:rPr>
              <a:t>Une approche de conseil qui vise à soutenir/à encourager de manière ciblée les processus d'apprentissage des individus dans le domaine des compétences de base.</a:t>
            </a:r>
          </a:p>
          <a:p>
            <a:pPr marL="0" indent="0" algn="ctr">
              <a:lnSpc>
                <a:spcPct val="150000"/>
              </a:lnSpc>
              <a:buNone/>
            </a:pPr>
            <a:endParaRPr lang="fr-FR" sz="800" b="1" dirty="0">
              <a:solidFill>
                <a:srgbClr val="8A1001"/>
              </a:solidFill>
              <a:cs typeface="Arial"/>
            </a:endParaRPr>
          </a:p>
          <a:p>
            <a:pPr marL="0" indent="0" algn="ctr">
              <a:lnSpc>
                <a:spcPct val="150000"/>
              </a:lnSpc>
              <a:buNone/>
            </a:pPr>
            <a:r>
              <a:rPr lang="fr-FR" sz="1800" dirty="0">
                <a:solidFill>
                  <a:srgbClr val="6F2282"/>
                </a:solidFill>
                <a:cs typeface="Arial"/>
              </a:rPr>
              <a:t>TRIAGO rendre possible de </a:t>
            </a:r>
            <a:r>
              <a:rPr lang="fr-FR" sz="1800" b="1" dirty="0">
                <a:solidFill>
                  <a:srgbClr val="6F2282"/>
                </a:solidFill>
                <a:cs typeface="Arial"/>
              </a:rPr>
              <a:t>ouvrir le dialogue </a:t>
            </a:r>
            <a:r>
              <a:rPr lang="fr-FR" sz="1800" dirty="0">
                <a:solidFill>
                  <a:srgbClr val="6F2282"/>
                </a:solidFill>
                <a:cs typeface="Arial"/>
              </a:rPr>
              <a:t>sur les compétences de base, de rendre visible le profil individuel et de repérer les défis </a:t>
            </a:r>
            <a:r>
              <a:rPr lang="fr-FR" sz="1800" dirty="0" err="1">
                <a:solidFill>
                  <a:srgbClr val="6F2282"/>
                </a:solidFill>
                <a:cs typeface="Arial"/>
              </a:rPr>
              <a:t>recontrés</a:t>
            </a:r>
            <a:r>
              <a:rPr lang="fr-FR" sz="1800" dirty="0">
                <a:solidFill>
                  <a:srgbClr val="6F2282"/>
                </a:solidFill>
                <a:cs typeface="Arial"/>
              </a:rPr>
              <a:t>.</a:t>
            </a:r>
          </a:p>
          <a:p>
            <a:pPr marL="0" indent="0" algn="ctr">
              <a:lnSpc>
                <a:spcPct val="150000"/>
              </a:lnSpc>
              <a:buNone/>
            </a:pPr>
            <a:r>
              <a:rPr lang="fr-FR" b="1" dirty="0">
                <a:solidFill>
                  <a:srgbClr val="26348C"/>
                </a:solidFill>
                <a:cs typeface="Arial"/>
              </a:rPr>
              <a:t>C'est pourquoi…</a:t>
            </a:r>
          </a:p>
          <a:p>
            <a:pPr marL="271463" indent="-271463" algn="ctr">
              <a:lnSpc>
                <a:spcPct val="150000"/>
              </a:lnSpc>
              <a:buNone/>
            </a:pPr>
            <a:r>
              <a:rPr lang="fr-FR" dirty="0">
                <a:solidFill>
                  <a:srgbClr val="005E66"/>
                </a:solidFill>
                <a:cs typeface="Arial"/>
              </a:rPr>
              <a:t>…TRIAGO permet de définir des mesures </a:t>
            </a:r>
            <a:r>
              <a:rPr lang="fr-FR" b="1" dirty="0">
                <a:solidFill>
                  <a:srgbClr val="005E66"/>
                </a:solidFill>
                <a:cs typeface="Arial"/>
              </a:rPr>
              <a:t>pertinentes et réalisables, ainsi que d’ouvrir de perspectives de développement individuelles concrètes</a:t>
            </a:r>
            <a:r>
              <a:rPr lang="fr-FR" dirty="0">
                <a:solidFill>
                  <a:srgbClr val="005E66"/>
                </a:solidFill>
                <a:cs typeface="Arial"/>
              </a:rPr>
              <a:t>.</a:t>
            </a:r>
            <a:endParaRPr lang="de-CH" i="1" dirty="0"/>
          </a:p>
          <a:p>
            <a:pPr marL="0" indent="0">
              <a:buFont typeface="Arial" panose="020B0604020202020204" pitchFamily="34" charset="0"/>
              <a:buNone/>
            </a:pPr>
            <a:endParaRPr lang="de-CH" i="1" dirty="0">
              <a:cs typeface="Arial" panose="020B0604020202020204"/>
            </a:endParaRPr>
          </a:p>
        </p:txBody>
      </p:sp>
    </p:spTree>
    <p:extLst>
      <p:ext uri="{BB962C8B-B14F-4D97-AF65-F5344CB8AC3E}">
        <p14:creationId xmlns:p14="http://schemas.microsoft.com/office/powerpoint/2010/main" val="3220785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5A606C-B5FD-AB49-51B2-6B1683D54106}"/>
              </a:ext>
            </a:extLst>
          </p:cNvPr>
          <p:cNvSpPr>
            <a:spLocks noGrp="1"/>
          </p:cNvSpPr>
          <p:nvPr>
            <p:ph type="title"/>
          </p:nvPr>
        </p:nvSpPr>
        <p:spPr>
          <a:xfrm>
            <a:off x="406800" y="1170372"/>
            <a:ext cx="11012400" cy="492443"/>
          </a:xfrm>
        </p:spPr>
        <p:txBody>
          <a:bodyPr wrap="square" anchor="t">
            <a:normAutofit fontScale="90000"/>
          </a:bodyPr>
          <a:lstStyle/>
          <a:p>
            <a:r>
              <a:rPr lang="de-CH" sz="31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Déroulement</a:t>
            </a:r>
            <a:br>
              <a:rPr lang="de-CH" sz="2400" b="1" dirty="0"/>
            </a:br>
            <a:endParaRPr lang="de-CH" sz="2000" dirty="0">
              <a:cs typeface="Arial"/>
            </a:endParaRPr>
          </a:p>
        </p:txBody>
      </p:sp>
      <p:sp>
        <p:nvSpPr>
          <p:cNvPr id="3" name="Inhaltsplatzhalter 2">
            <a:extLst>
              <a:ext uri="{FF2B5EF4-FFF2-40B4-BE49-F238E27FC236}">
                <a16:creationId xmlns:a16="http://schemas.microsoft.com/office/drawing/2014/main" id="{99F28C67-717C-884B-2F28-39BED3F874E9}"/>
              </a:ext>
            </a:extLst>
          </p:cNvPr>
          <p:cNvSpPr>
            <a:spLocks noGrp="1"/>
          </p:cNvSpPr>
          <p:nvPr>
            <p:ph sz="half" idx="1"/>
          </p:nvPr>
        </p:nvSpPr>
        <p:spPr>
          <a:xfrm>
            <a:off x="406800" y="1989137"/>
            <a:ext cx="4703302" cy="4175125"/>
          </a:xfrm>
        </p:spPr>
        <p:txBody>
          <a:bodyPr vert="horz" lIns="0" tIns="0" rIns="0" bIns="0" rtlCol="0" anchor="t">
            <a:normAutofit/>
          </a:bodyPr>
          <a:lstStyle/>
          <a:p>
            <a:pPr marL="0" indent="0">
              <a:spcAft>
                <a:spcPts val="600"/>
              </a:spcAft>
              <a:buNone/>
            </a:pPr>
            <a:endParaRPr lang="de-CH" b="1" dirty="0"/>
          </a:p>
          <a:p>
            <a:pPr marL="0" indent="0">
              <a:spcAft>
                <a:spcPts val="600"/>
              </a:spcAft>
              <a:buNone/>
            </a:pPr>
            <a:r>
              <a:rPr lang="de-CH" b="1" dirty="0" err="1"/>
              <a:t>Procédure</a:t>
            </a:r>
            <a:r>
              <a:rPr lang="de-CH" b="1" dirty="0"/>
              <a:t> </a:t>
            </a:r>
            <a:r>
              <a:rPr lang="de-CH" b="1" dirty="0" err="1"/>
              <a:t>standard</a:t>
            </a:r>
            <a:r>
              <a:rPr lang="de-CH" b="1" dirty="0"/>
              <a:t> et </a:t>
            </a:r>
            <a:r>
              <a:rPr lang="de-CH" b="1" dirty="0" err="1"/>
              <a:t>adaptation</a:t>
            </a:r>
            <a:br>
              <a:rPr lang="de-CH" sz="2400" b="1" dirty="0"/>
            </a:br>
            <a:endParaRPr lang="de-DE" dirty="0">
              <a:cs typeface="Arial"/>
            </a:endParaRPr>
          </a:p>
        </p:txBody>
      </p:sp>
      <p:pic>
        <p:nvPicPr>
          <p:cNvPr id="7" name="Grafik 6" descr="Ein Bild, das Design enthält.&#10;&#10;KI-generierte Inhalte können fehlerhaft sein.">
            <a:extLst>
              <a:ext uri="{FF2B5EF4-FFF2-40B4-BE49-F238E27FC236}">
                <a16:creationId xmlns:a16="http://schemas.microsoft.com/office/drawing/2014/main" id="{FBD63AAA-F544-5EF8-ABC3-5D5A04624A17}"/>
              </a:ext>
            </a:extLst>
          </p:cNvPr>
          <p:cNvPicPr>
            <a:picLocks noChangeAspect="1"/>
          </p:cNvPicPr>
          <p:nvPr/>
        </p:nvPicPr>
        <p:blipFill>
          <a:blip r:embed="rId3"/>
          <a:stretch>
            <a:fillRect/>
          </a:stretch>
        </p:blipFill>
        <p:spPr>
          <a:xfrm>
            <a:off x="6385979" y="2645734"/>
            <a:ext cx="5037671" cy="2861933"/>
          </a:xfrm>
          <a:prstGeom prst="rect">
            <a:avLst/>
          </a:prstGeom>
          <a:noFill/>
        </p:spPr>
      </p:pic>
      <p:sp>
        <p:nvSpPr>
          <p:cNvPr id="4" name="Datumsplatzhalter 3">
            <a:extLst>
              <a:ext uri="{FF2B5EF4-FFF2-40B4-BE49-F238E27FC236}">
                <a16:creationId xmlns:a16="http://schemas.microsoft.com/office/drawing/2014/main" id="{C2DE4A19-698A-9E45-D3DB-CB88F1907C58}"/>
              </a:ext>
            </a:extLst>
          </p:cNvPr>
          <p:cNvSpPr>
            <a:spLocks noGrp="1"/>
          </p:cNvSpPr>
          <p:nvPr>
            <p:ph type="dt" sz="half" idx="10"/>
          </p:nvPr>
        </p:nvSpPr>
        <p:spPr>
          <a:xfrm>
            <a:off x="419100" y="6620400"/>
            <a:ext cx="1188000" cy="144016"/>
          </a:xfrm>
        </p:spPr>
        <p:txBody>
          <a:bodyPr anchor="t">
            <a:normAutofit/>
          </a:bodyPr>
          <a:lstStyle/>
          <a:p>
            <a:pPr>
              <a:lnSpc>
                <a:spcPct val="90000"/>
              </a:lnSpc>
              <a:spcAft>
                <a:spcPts val="600"/>
              </a:spcAft>
            </a:pPr>
            <a:fld id="{22AD6ED5-495C-4E49-98B7-AADD09B3285A}" type="datetime1">
              <a:rPr lang="de-DE" smtClean="0"/>
              <a:pPr>
                <a:lnSpc>
                  <a:spcPct val="90000"/>
                </a:lnSpc>
                <a:spcAft>
                  <a:spcPts val="600"/>
                </a:spcAft>
              </a:pPr>
              <a:t>01.07.2026</a:t>
            </a:fld>
            <a:endParaRPr lang="de-CH"/>
          </a:p>
        </p:txBody>
      </p:sp>
      <p:sp>
        <p:nvSpPr>
          <p:cNvPr id="5" name="Fußzeilenplatzhalter 4">
            <a:extLst>
              <a:ext uri="{FF2B5EF4-FFF2-40B4-BE49-F238E27FC236}">
                <a16:creationId xmlns:a16="http://schemas.microsoft.com/office/drawing/2014/main" id="{527E777D-46C4-DB8C-7504-345FCC025BAD}"/>
              </a:ext>
            </a:extLst>
          </p:cNvPr>
          <p:cNvSpPr>
            <a:spLocks noGrp="1"/>
          </p:cNvSpPr>
          <p:nvPr>
            <p:ph type="ftr" sz="quarter" idx="11"/>
          </p:nvPr>
        </p:nvSpPr>
        <p:spPr>
          <a:xfrm>
            <a:off x="1667508" y="6620400"/>
            <a:ext cx="8100000" cy="144016"/>
          </a:xfrm>
        </p:spPr>
        <p:txBody>
          <a:bodyPr anchor="t">
            <a:normAutofit/>
          </a:bodyPr>
          <a:lstStyle/>
          <a:p>
            <a:pPr>
              <a:lnSpc>
                <a:spcPct val="90000"/>
              </a:lnSpc>
              <a:spcAft>
                <a:spcPts val="600"/>
              </a:spcAft>
            </a:pPr>
            <a:r>
              <a:rPr lang="de-DE" dirty="0"/>
              <a:t>Professur für Erwachsenenbildung und Weiterbildung - Instruments TRIAGO</a:t>
            </a:r>
            <a:endParaRPr lang="de-CH" dirty="0"/>
          </a:p>
        </p:txBody>
      </p:sp>
      <p:sp>
        <p:nvSpPr>
          <p:cNvPr id="6" name="Foliennummernplatzhalter 5">
            <a:extLst>
              <a:ext uri="{FF2B5EF4-FFF2-40B4-BE49-F238E27FC236}">
                <a16:creationId xmlns:a16="http://schemas.microsoft.com/office/drawing/2014/main" id="{EB7A9EA9-1DF6-5727-697D-EDE7D517E6CF}"/>
              </a:ext>
            </a:extLst>
          </p:cNvPr>
          <p:cNvSpPr>
            <a:spLocks noGrp="1"/>
          </p:cNvSpPr>
          <p:nvPr>
            <p:ph type="sldNum" sz="quarter" idx="12"/>
          </p:nvPr>
        </p:nvSpPr>
        <p:spPr>
          <a:xfrm>
            <a:off x="11460596" y="6620400"/>
            <a:ext cx="376710" cy="144016"/>
          </a:xfrm>
        </p:spPr>
        <p:txBody>
          <a:bodyPr anchor="t">
            <a:normAutofit/>
          </a:bodyPr>
          <a:lstStyle/>
          <a:p>
            <a:pPr>
              <a:lnSpc>
                <a:spcPct val="90000"/>
              </a:lnSpc>
              <a:spcAft>
                <a:spcPts val="600"/>
              </a:spcAft>
            </a:pPr>
            <a:fld id="{442AD375-037F-43D0-B059-5172DA06796A}" type="slidenum">
              <a:rPr lang="de-CH" smtClean="0"/>
              <a:pPr>
                <a:lnSpc>
                  <a:spcPct val="90000"/>
                </a:lnSpc>
                <a:spcAft>
                  <a:spcPts val="600"/>
                </a:spcAft>
              </a:pPr>
              <a:t>13</a:t>
            </a:fld>
            <a:endParaRPr lang="de-CH"/>
          </a:p>
        </p:txBody>
      </p:sp>
    </p:spTree>
    <p:extLst>
      <p:ext uri="{BB962C8B-B14F-4D97-AF65-F5344CB8AC3E}">
        <p14:creationId xmlns:p14="http://schemas.microsoft.com/office/powerpoint/2010/main" val="3428070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AE2E725-EBFC-A88F-9028-45EE86E03D80}"/>
              </a:ext>
            </a:extLst>
          </p:cNvPr>
          <p:cNvSpPr>
            <a:spLocks noGrp="1"/>
          </p:cNvSpPr>
          <p:nvPr>
            <p:ph type="title"/>
          </p:nvPr>
        </p:nvSpPr>
        <p:spPr>
          <a:xfrm>
            <a:off x="858685" y="643467"/>
            <a:ext cx="10931231" cy="1800526"/>
          </a:xfrm>
        </p:spPr>
        <p:txBody>
          <a:bodyPr vert="horz" lIns="91440" tIns="45720" rIns="91440" bIns="45720" rtlCol="0" anchor="ctr">
            <a:normAutofit/>
          </a:bodyPr>
          <a:lstStyle/>
          <a:p>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Station</a:t>
            </a:r>
            <a:r>
              <a:rPr lang="en-US" sz="2400" b="1"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1</a:t>
            </a:r>
            <a:r>
              <a:rPr lang="en-US" sz="2400" b="1" dirty="0">
                <a:latin typeface="Arial"/>
                <a:cs typeface="Arial"/>
              </a:rPr>
              <a:t> : </a:t>
            </a:r>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Découvrir</a:t>
            </a:r>
            <a:r>
              <a:rPr lang="en-US" sz="2400" b="1"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et</a:t>
            </a:r>
            <a:r>
              <a:rPr lang="en-US" sz="2400" b="1"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tester</a:t>
            </a:r>
            <a:r>
              <a:rPr lang="en-US" sz="2400" b="1"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le</a:t>
            </a:r>
            <a:r>
              <a:rPr lang="en-US" sz="2400" b="1"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jeu</a:t>
            </a:r>
            <a:r>
              <a:rPr lang="en-US" sz="2400" b="1"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de</a:t>
            </a:r>
            <a:r>
              <a:rPr lang="en-US" sz="2400" b="1" dirty="0">
                <a:latin typeface="Arial"/>
                <a:cs typeface="Arial"/>
              </a:rPr>
              <a:t> </a:t>
            </a:r>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cartes</a:t>
            </a:r>
            <a:r>
              <a:rPr lang="en-US" sz="2400" b="1"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TRIAGO</a:t>
            </a:r>
            <a:endPar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a:p>
            <a:endParaRPr lang="en-US" dirty="0">
              <a:cs typeface="Arial"/>
            </a:endParaRPr>
          </a:p>
        </p:txBody>
      </p:sp>
      <p:sp>
        <p:nvSpPr>
          <p:cNvPr id="6" name="Textplatzhalter 5">
            <a:extLst>
              <a:ext uri="{FF2B5EF4-FFF2-40B4-BE49-F238E27FC236}">
                <a16:creationId xmlns:a16="http://schemas.microsoft.com/office/drawing/2014/main" id="{6D941679-1F89-8368-AD08-1DA48C83E342}"/>
              </a:ext>
            </a:extLst>
          </p:cNvPr>
          <p:cNvSpPr>
            <a:spLocks noGrp="1"/>
          </p:cNvSpPr>
          <p:nvPr>
            <p:ph type="body" sz="half" idx="2"/>
          </p:nvPr>
        </p:nvSpPr>
        <p:spPr>
          <a:xfrm>
            <a:off x="855527" y="2252384"/>
            <a:ext cx="6232018" cy="3942311"/>
          </a:xfrm>
        </p:spPr>
        <p:txBody>
          <a:bodyPr vert="horz" lIns="91440" tIns="45720" rIns="91440" bIns="45720" rtlCol="0" anchor="t">
            <a:normAutofit/>
          </a:bodyPr>
          <a:lstStyle/>
          <a:p>
            <a:pPr>
              <a:tabLst>
                <a:tab pos="1243965" algn="l"/>
              </a:tabLst>
            </a:pPr>
            <a:r>
              <a:rPr lang="en-US" sz="2000" dirty="0">
                <a:latin typeface="Arial"/>
                <a:cs typeface="Arial"/>
              </a:rPr>
              <a:t>Vous </a:t>
            </a:r>
            <a:r>
              <a:rPr lang="en-US" sz="2000" dirty="0" err="1">
                <a:latin typeface="Arial"/>
                <a:cs typeface="Arial"/>
              </a:rPr>
              <a:t>trouverez</a:t>
            </a:r>
            <a:r>
              <a:rPr lang="en-US" sz="2000" dirty="0">
                <a:latin typeface="Arial"/>
                <a:cs typeface="Arial"/>
              </a:rPr>
              <a:t> </a:t>
            </a:r>
            <a:r>
              <a:rPr lang="en-US" sz="2000" dirty="0" err="1">
                <a:latin typeface="Arial"/>
                <a:cs typeface="Arial"/>
              </a:rPr>
              <a:t>ici</a:t>
            </a:r>
            <a:r>
              <a:rPr lang="en-US" sz="2000" dirty="0">
                <a:latin typeface="Arial"/>
                <a:cs typeface="Arial"/>
              </a:rPr>
              <a:t> </a:t>
            </a:r>
            <a:r>
              <a:rPr lang="en-US" sz="2000" dirty="0" err="1">
                <a:latin typeface="Arial"/>
                <a:cs typeface="Arial"/>
              </a:rPr>
              <a:t>tous</a:t>
            </a:r>
            <a:r>
              <a:rPr lang="en-US" sz="2000" dirty="0">
                <a:latin typeface="Arial"/>
                <a:cs typeface="Arial"/>
              </a:rPr>
              <a:t> les </a:t>
            </a:r>
            <a:r>
              <a:rPr lang="en-US" sz="2000" dirty="0" err="1">
                <a:latin typeface="Arial"/>
                <a:cs typeface="Arial"/>
              </a:rPr>
              <a:t>domaines</a:t>
            </a:r>
            <a:r>
              <a:rPr lang="en-US" sz="2000" dirty="0">
                <a:latin typeface="Arial"/>
                <a:cs typeface="Arial"/>
              </a:rPr>
              <a:t> de </a:t>
            </a:r>
            <a:r>
              <a:rPr lang="en-US" sz="2000" dirty="0" err="1">
                <a:latin typeface="Arial"/>
                <a:cs typeface="Arial"/>
              </a:rPr>
              <a:t>compétences</a:t>
            </a:r>
            <a:r>
              <a:rPr lang="en-US" sz="2000" dirty="0">
                <a:latin typeface="Arial"/>
                <a:cs typeface="Arial"/>
              </a:rPr>
              <a:t> du jeu de </a:t>
            </a:r>
            <a:r>
              <a:rPr lang="en-US" sz="2000" dirty="0" err="1">
                <a:latin typeface="Arial"/>
                <a:cs typeface="Arial"/>
              </a:rPr>
              <a:t>cartes</a:t>
            </a:r>
            <a:r>
              <a:rPr lang="en-US" sz="2000" dirty="0">
                <a:latin typeface="Arial"/>
                <a:cs typeface="Arial"/>
              </a:rPr>
              <a:t> (lecture, </a:t>
            </a:r>
            <a:r>
              <a:rPr lang="en-US" sz="2000" dirty="0" err="1">
                <a:latin typeface="Arial"/>
                <a:cs typeface="Arial"/>
              </a:rPr>
              <a:t>écriture</a:t>
            </a:r>
            <a:r>
              <a:rPr lang="en-US" sz="2000" dirty="0">
                <a:latin typeface="Arial"/>
                <a:cs typeface="Arial"/>
              </a:rPr>
              <a:t>, </a:t>
            </a:r>
            <a:r>
              <a:rPr lang="en-US" sz="2000" dirty="0" err="1">
                <a:latin typeface="Arial"/>
                <a:cs typeface="Arial"/>
              </a:rPr>
              <a:t>mathématiques</a:t>
            </a:r>
            <a:r>
              <a:rPr lang="en-US" sz="2000" dirty="0">
                <a:latin typeface="Arial"/>
                <a:cs typeface="Arial"/>
              </a:rPr>
              <a:t> et TIC).</a:t>
            </a:r>
            <a:endParaRPr lang="de-DE" sz="2000" dirty="0">
              <a:latin typeface="Arial"/>
              <a:cs typeface="Arial"/>
            </a:endParaRPr>
          </a:p>
          <a:p>
            <a:pPr>
              <a:tabLst>
                <a:tab pos="1243965" algn="l"/>
              </a:tabLst>
            </a:pPr>
            <a:r>
              <a:rPr lang="en-US" sz="2000" dirty="0">
                <a:latin typeface="Arial"/>
                <a:cs typeface="Arial"/>
              </a:rPr>
              <a:t>La grille de </a:t>
            </a:r>
            <a:r>
              <a:rPr lang="en-US" sz="2000" dirty="0" err="1">
                <a:latin typeface="Arial"/>
                <a:cs typeface="Arial"/>
              </a:rPr>
              <a:t>positionnement</a:t>
            </a:r>
            <a:r>
              <a:rPr lang="en-US" sz="2000" dirty="0">
                <a:latin typeface="Arial"/>
                <a:cs typeface="Arial"/>
              </a:rPr>
              <a:t>, le guide </a:t>
            </a:r>
            <a:r>
              <a:rPr lang="en-US" sz="2000" dirty="0" err="1">
                <a:latin typeface="Arial"/>
                <a:cs typeface="Arial"/>
              </a:rPr>
              <a:t>rapide</a:t>
            </a:r>
            <a:r>
              <a:rPr lang="en-US" sz="2000" dirty="0">
                <a:latin typeface="Arial"/>
                <a:cs typeface="Arial"/>
              </a:rPr>
              <a:t> </a:t>
            </a:r>
            <a:r>
              <a:rPr lang="en-US" sz="2000" dirty="0" err="1">
                <a:latin typeface="Arial"/>
                <a:cs typeface="Arial"/>
              </a:rPr>
              <a:t>ainsi</a:t>
            </a:r>
            <a:r>
              <a:rPr lang="en-US" sz="2000" dirty="0">
                <a:latin typeface="Arial"/>
                <a:cs typeface="Arial"/>
              </a:rPr>
              <a:t> </a:t>
            </a:r>
            <a:r>
              <a:rPr lang="en-US" sz="2000" dirty="0" err="1">
                <a:latin typeface="Arial"/>
                <a:cs typeface="Arial"/>
              </a:rPr>
              <a:t>que</a:t>
            </a:r>
            <a:r>
              <a:rPr lang="en-US" sz="2000" dirty="0">
                <a:latin typeface="Arial"/>
                <a:cs typeface="Arial"/>
              </a:rPr>
              <a:t> le guide </a:t>
            </a:r>
            <a:r>
              <a:rPr lang="en-US" sz="2000" dirty="0" err="1">
                <a:latin typeface="Arial"/>
                <a:cs typeface="Arial"/>
              </a:rPr>
              <a:t>d’entretien</a:t>
            </a:r>
            <a:r>
              <a:rPr lang="en-US" sz="2000" dirty="0">
                <a:latin typeface="Arial"/>
                <a:cs typeface="Arial"/>
              </a:rPr>
              <a:t> </a:t>
            </a:r>
            <a:r>
              <a:rPr lang="en-US" sz="2000" dirty="0" err="1">
                <a:latin typeface="Arial"/>
                <a:cs typeface="Arial"/>
              </a:rPr>
              <a:t>sont</a:t>
            </a:r>
            <a:r>
              <a:rPr lang="en-US" sz="2000" dirty="0">
                <a:latin typeface="Arial"/>
                <a:cs typeface="Arial"/>
              </a:rPr>
              <a:t> </a:t>
            </a:r>
            <a:r>
              <a:rPr lang="en-US" sz="2000" dirty="0" err="1">
                <a:latin typeface="Arial"/>
                <a:cs typeface="Arial"/>
              </a:rPr>
              <a:t>également</a:t>
            </a:r>
            <a:r>
              <a:rPr lang="en-US" sz="2000" dirty="0">
                <a:latin typeface="Arial"/>
                <a:cs typeface="Arial"/>
              </a:rPr>
              <a:t> à </a:t>
            </a:r>
            <a:r>
              <a:rPr lang="en-US" sz="2000" dirty="0" err="1">
                <a:latin typeface="Arial"/>
                <a:cs typeface="Arial"/>
              </a:rPr>
              <a:t>votre</a:t>
            </a:r>
            <a:r>
              <a:rPr lang="en-US" sz="2000" dirty="0">
                <a:latin typeface="Arial"/>
                <a:cs typeface="Arial"/>
              </a:rPr>
              <a:t> disposition.</a:t>
            </a:r>
            <a:br>
              <a:rPr lang="en-US" sz="2000" dirty="0">
                <a:latin typeface="Arial"/>
                <a:cs typeface="Arial"/>
              </a:rPr>
            </a:br>
            <a:r>
              <a:rPr lang="en-US" sz="2000" dirty="0" err="1">
                <a:latin typeface="Arial"/>
                <a:cs typeface="Arial"/>
              </a:rPr>
              <a:t>Prenez</a:t>
            </a:r>
            <a:r>
              <a:rPr lang="en-US" sz="2000" dirty="0">
                <a:latin typeface="Arial"/>
                <a:cs typeface="Arial"/>
              </a:rPr>
              <a:t> le temps de </a:t>
            </a:r>
            <a:r>
              <a:rPr lang="en-US" sz="2000" dirty="0" err="1">
                <a:latin typeface="Arial"/>
                <a:cs typeface="Arial"/>
              </a:rPr>
              <a:t>découvrir</a:t>
            </a:r>
            <a:r>
              <a:rPr lang="en-US" sz="2000" dirty="0">
                <a:latin typeface="Arial"/>
                <a:cs typeface="Arial"/>
              </a:rPr>
              <a:t> et de tester les </a:t>
            </a:r>
            <a:r>
              <a:rPr lang="en-US" sz="2000" dirty="0" err="1">
                <a:latin typeface="Arial"/>
                <a:cs typeface="Arial"/>
              </a:rPr>
              <a:t>différents</a:t>
            </a:r>
            <a:r>
              <a:rPr lang="en-US" sz="2000" dirty="0">
                <a:latin typeface="Arial"/>
                <a:cs typeface="Arial"/>
              </a:rPr>
              <a:t> supports.</a:t>
            </a:r>
          </a:p>
          <a:p>
            <a:pPr>
              <a:tabLst>
                <a:tab pos="1243965" algn="l"/>
              </a:tabLst>
            </a:pPr>
            <a:endParaRPr lang="en-US" sz="2000" dirty="0">
              <a:latin typeface="Arial"/>
              <a:cs typeface="Arial"/>
            </a:endParaRPr>
          </a:p>
          <a:p>
            <a:pPr>
              <a:tabLst>
                <a:tab pos="1243965" algn="l"/>
              </a:tabLst>
            </a:pPr>
            <a:r>
              <a:rPr lang="en-US" sz="2000" dirty="0">
                <a:latin typeface="Arial"/>
                <a:cs typeface="Arial"/>
              </a:rPr>
              <a:t>Bon travail et bonne </a:t>
            </a:r>
            <a:r>
              <a:rPr lang="en-US" sz="2000" dirty="0" err="1">
                <a:latin typeface="Arial"/>
                <a:cs typeface="Arial"/>
              </a:rPr>
              <a:t>découverte</a:t>
            </a:r>
            <a:r>
              <a:rPr lang="en-US" sz="2000" dirty="0">
                <a:latin typeface="Arial"/>
                <a:cs typeface="Arial"/>
              </a:rPr>
              <a:t> !</a:t>
            </a:r>
          </a:p>
          <a:p>
            <a:pPr>
              <a:spcAft>
                <a:spcPts val="800"/>
              </a:spcAft>
              <a:tabLst>
                <a:tab pos="1243965" algn="l"/>
              </a:tabLst>
            </a:pPr>
            <a:endParaRPr lang="en-US" sz="2000" dirty="0">
              <a:cs typeface="Arial"/>
            </a:endParaRPr>
          </a:p>
          <a:p>
            <a:pPr indent="-228600">
              <a:buFont typeface="Arial" panose="020B0604020202020204" pitchFamily="34" charset="0"/>
              <a:buChar char="•"/>
            </a:pPr>
            <a:endParaRPr lang="en-US" sz="2000" dirty="0">
              <a:cs typeface="Arial"/>
            </a:endParaRPr>
          </a:p>
        </p:txBody>
      </p:sp>
      <p:pic>
        <p:nvPicPr>
          <p:cNvPr id="8" name="Grafik 7" descr="Ein Bild, das Text, Screenshot, Diagramm, Rechteck enthält.&#10;&#10;KI-generierte Inhalte können fehlerhaft sein.">
            <a:extLst>
              <a:ext uri="{FF2B5EF4-FFF2-40B4-BE49-F238E27FC236}">
                <a16:creationId xmlns:a16="http://schemas.microsoft.com/office/drawing/2014/main" id="{6B37F2E5-CAB5-5B6E-4E6C-C86A6967E6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 t="6605" r="22843" b="-2"/>
          <a:stretch/>
        </p:blipFill>
        <p:spPr bwMode="auto">
          <a:xfrm>
            <a:off x="7212215" y="2945814"/>
            <a:ext cx="4113063" cy="2564138"/>
          </a:xfrm>
          <a:prstGeom prst="rect">
            <a:avLst/>
          </a:prstGeom>
          <a:extLst>
            <a:ext uri="{53640926-AAD7-44D8-BBD7-CCE9431645EC}">
              <a14:shadowObscured xmlns:a14="http://schemas.microsoft.com/office/drawing/2010/main"/>
            </a:ext>
          </a:extLst>
        </p:spPr>
      </p:pic>
      <p:pic>
        <p:nvPicPr>
          <p:cNvPr id="11" name="Grafik 10" descr="Ein Bild, das Schrift, Grafiken, Logo, Grafikdesign enthält.&#10;&#10;Automatisch generierte Beschreibung">
            <a:extLst>
              <a:ext uri="{FF2B5EF4-FFF2-40B4-BE49-F238E27FC236}">
                <a16:creationId xmlns:a16="http://schemas.microsoft.com/office/drawing/2014/main" id="{A0DB2DD2-7EF0-613B-C11E-3ABDE9844355}"/>
              </a:ext>
            </a:extLst>
          </p:cNvPr>
          <p:cNvPicPr>
            <a:picLocks noChangeAspect="1"/>
          </p:cNvPicPr>
          <p:nvPr/>
        </p:nvPicPr>
        <p:blipFill>
          <a:blip r:embed="rId4" cstate="print">
            <a:extLst>
              <a:ext uri="{28A0092B-C50C-407E-A947-70E740481C1C}">
                <a14:useLocalDpi xmlns:a14="http://schemas.microsoft.com/office/drawing/2010/main" val="0"/>
              </a:ext>
            </a:extLst>
          </a:blip>
          <a:srcRect l="9950" t="41296" r="10776" b="41609"/>
          <a:stretch/>
        </p:blipFill>
        <p:spPr>
          <a:xfrm>
            <a:off x="9073060" y="213150"/>
            <a:ext cx="2628900" cy="318770"/>
          </a:xfrm>
          <a:prstGeom prst="rect">
            <a:avLst/>
          </a:prstGeom>
        </p:spPr>
      </p:pic>
      <p:sp>
        <p:nvSpPr>
          <p:cNvPr id="2" name="Fußzeilenplatzhalter 4">
            <a:extLst>
              <a:ext uri="{FF2B5EF4-FFF2-40B4-BE49-F238E27FC236}">
                <a16:creationId xmlns:a16="http://schemas.microsoft.com/office/drawing/2014/main" id="{E2DC02B3-4F6F-948E-A3DC-16316F583A8E}"/>
              </a:ext>
            </a:extLst>
          </p:cNvPr>
          <p:cNvSpPr>
            <a:spLocks noGrp="1"/>
          </p:cNvSpPr>
          <p:nvPr>
            <p:ph type="ftr" sz="quarter" idx="11"/>
          </p:nvPr>
        </p:nvSpPr>
        <p:spPr>
          <a:xfrm>
            <a:off x="1667508" y="6620400"/>
            <a:ext cx="8100000" cy="144016"/>
          </a:xfrm>
        </p:spPr>
        <p:txBody>
          <a:bodyPr anchor="t">
            <a:normAutofit/>
          </a:bodyPr>
          <a:lstStyle/>
          <a:p>
            <a:pPr>
              <a:lnSpc>
                <a:spcPct val="90000"/>
              </a:lnSpc>
              <a:spcAft>
                <a:spcPts val="600"/>
              </a:spcAft>
            </a:pPr>
            <a:r>
              <a:rPr lang="de-DE" dirty="0"/>
              <a:t>Professur für Erwachsenenbildung und Weiterbildung - Instruments TRIAGO</a:t>
            </a:r>
            <a:endParaRPr lang="de-CH" dirty="0"/>
          </a:p>
        </p:txBody>
      </p:sp>
    </p:spTree>
    <p:extLst>
      <p:ext uri="{BB962C8B-B14F-4D97-AF65-F5344CB8AC3E}">
        <p14:creationId xmlns:p14="http://schemas.microsoft.com/office/powerpoint/2010/main" val="2865740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369B4F-6B5F-D19B-B763-A7DDD76CEC5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C81CA5FC-29D6-9E6E-7967-4A49433EF5F6}"/>
              </a:ext>
            </a:extLst>
          </p:cNvPr>
          <p:cNvSpPr>
            <a:spLocks noGrp="1"/>
          </p:cNvSpPr>
          <p:nvPr>
            <p:ph type="title"/>
          </p:nvPr>
        </p:nvSpPr>
        <p:spPr>
          <a:xfrm>
            <a:off x="865825" y="643467"/>
            <a:ext cx="10454825" cy="1800526"/>
          </a:xfrm>
        </p:spPr>
        <p:txBody>
          <a:bodyPr vert="horz" lIns="91440" tIns="45720" rIns="91440" bIns="45720" rtlCol="0" anchor="ctr">
            <a:normAutofit/>
          </a:bodyPr>
          <a:lstStyle/>
          <a:p>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Station</a:t>
            </a:r>
            <a:r>
              <a:rPr lang="en-US" sz="2400" b="1" dirty="0">
                <a:latin typeface="Arial"/>
                <a:cs typeface="Arial"/>
              </a:rPr>
              <a:t> </a:t>
            </a:r>
            <a:r>
              <a:rPr lang="en-US" sz="2800" b="1" dirty="0">
                <a:solidFill>
                  <a:srgbClr val="8A1001"/>
                </a:solidFill>
                <a:latin typeface="Arial"/>
                <a:cs typeface="Arial"/>
              </a:rPr>
              <a:t>2</a:t>
            </a:r>
            <a:r>
              <a:rPr lang="en-US" sz="2400" b="1" dirty="0">
                <a:latin typeface="Arial"/>
                <a:cs typeface="Arial"/>
              </a:rPr>
              <a:t> :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Tester</a:t>
            </a:r>
            <a:r>
              <a:rPr lang="en-US" sz="2400" b="1" dirty="0">
                <a:latin typeface="Arial"/>
                <a:cs typeface="Arial"/>
              </a:rPr>
              <a:t> </a:t>
            </a:r>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l’outil</a:t>
            </a:r>
            <a:r>
              <a:rPr lang="en-US" sz="2400" b="1" dirty="0">
                <a:latin typeface="Arial"/>
                <a:cs typeface="Arial"/>
              </a:rPr>
              <a:t> </a:t>
            </a:r>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en</a:t>
            </a:r>
            <a:r>
              <a:rPr lang="en-US" sz="2400" b="1" dirty="0">
                <a:latin typeface="Arial"/>
                <a:cs typeface="Arial"/>
              </a:rPr>
              <a:t> </a:t>
            </a:r>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ligne</a:t>
            </a:r>
            <a:r>
              <a:rPr lang="en-US" sz="2400" b="1"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TRIAGO</a:t>
            </a:r>
            <a:endPar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a:p>
            <a:endParaRPr lang="en-US" dirty="0">
              <a:cs typeface="Arial"/>
            </a:endParaRPr>
          </a:p>
        </p:txBody>
      </p:sp>
      <p:sp>
        <p:nvSpPr>
          <p:cNvPr id="6" name="Textplatzhalter 5">
            <a:extLst>
              <a:ext uri="{FF2B5EF4-FFF2-40B4-BE49-F238E27FC236}">
                <a16:creationId xmlns:a16="http://schemas.microsoft.com/office/drawing/2014/main" id="{4DB4DE1D-A14A-0E3B-20F9-76BADAED8127}"/>
              </a:ext>
            </a:extLst>
          </p:cNvPr>
          <p:cNvSpPr>
            <a:spLocks noGrp="1"/>
          </p:cNvSpPr>
          <p:nvPr>
            <p:ph type="body" sz="half" idx="2"/>
          </p:nvPr>
        </p:nvSpPr>
        <p:spPr>
          <a:xfrm>
            <a:off x="865825" y="2153891"/>
            <a:ext cx="6227328" cy="4151710"/>
          </a:xfrm>
        </p:spPr>
        <p:txBody>
          <a:bodyPr vert="horz" lIns="91440" tIns="45720" rIns="91440" bIns="45720" rtlCol="0" anchor="t">
            <a:normAutofit/>
          </a:bodyPr>
          <a:lstStyle/>
          <a:p>
            <a:pPr>
              <a:tabLst>
                <a:tab pos="1243965" algn="l"/>
              </a:tabLst>
            </a:pPr>
            <a:r>
              <a:rPr lang="en-US" sz="1800" dirty="0" err="1">
                <a:latin typeface="Arial"/>
                <a:cs typeface="Arial"/>
              </a:rPr>
              <a:t>Ouvrez</a:t>
            </a:r>
            <a:r>
              <a:rPr lang="en-US" sz="1800" dirty="0">
                <a:latin typeface="Arial"/>
                <a:cs typeface="Arial"/>
              </a:rPr>
              <a:t> la </a:t>
            </a:r>
            <a:r>
              <a:rPr lang="en-US" sz="1800" dirty="0" err="1">
                <a:latin typeface="Arial"/>
                <a:cs typeface="Arial"/>
              </a:rPr>
              <a:t>caméra</a:t>
            </a:r>
            <a:r>
              <a:rPr lang="en-US" sz="1800" dirty="0">
                <a:latin typeface="Arial"/>
                <a:cs typeface="Arial"/>
              </a:rPr>
              <a:t> de </a:t>
            </a:r>
            <a:r>
              <a:rPr lang="en-US" sz="1800" dirty="0" err="1">
                <a:latin typeface="Arial"/>
                <a:cs typeface="Arial"/>
              </a:rPr>
              <a:t>votre</a:t>
            </a:r>
            <a:r>
              <a:rPr lang="en-US" sz="1800" dirty="0">
                <a:latin typeface="Arial"/>
                <a:cs typeface="Arial"/>
              </a:rPr>
              <a:t> </a:t>
            </a:r>
            <a:r>
              <a:rPr lang="en-US" sz="1800" dirty="0" err="1">
                <a:latin typeface="Arial"/>
                <a:cs typeface="Arial"/>
              </a:rPr>
              <a:t>ordinateur</a:t>
            </a:r>
            <a:r>
              <a:rPr lang="en-US" sz="1800" dirty="0">
                <a:latin typeface="Arial"/>
                <a:cs typeface="Arial"/>
              </a:rPr>
              <a:t> portable </a:t>
            </a:r>
            <a:r>
              <a:rPr lang="en-US" sz="1800" dirty="0" err="1">
                <a:latin typeface="Arial"/>
                <a:cs typeface="Arial"/>
              </a:rPr>
              <a:t>ou</a:t>
            </a:r>
            <a:r>
              <a:rPr lang="en-US" sz="1800" dirty="0">
                <a:latin typeface="Arial"/>
                <a:cs typeface="Arial"/>
              </a:rPr>
              <a:t> de </a:t>
            </a:r>
            <a:r>
              <a:rPr lang="en-US" sz="1800" dirty="0" err="1">
                <a:latin typeface="Arial"/>
                <a:cs typeface="Arial"/>
              </a:rPr>
              <a:t>votre</a:t>
            </a:r>
            <a:r>
              <a:rPr lang="en-US" sz="1800" dirty="0">
                <a:latin typeface="Arial"/>
                <a:cs typeface="Arial"/>
              </a:rPr>
              <a:t> </a:t>
            </a:r>
            <a:r>
              <a:rPr lang="en-US" sz="1800" dirty="0" err="1">
                <a:latin typeface="Arial"/>
                <a:cs typeface="Arial"/>
              </a:rPr>
              <a:t>téléphone</a:t>
            </a:r>
            <a:r>
              <a:rPr lang="en-US" sz="1800" dirty="0">
                <a:latin typeface="Arial"/>
                <a:cs typeface="Arial"/>
              </a:rPr>
              <a:t> et </a:t>
            </a:r>
            <a:r>
              <a:rPr lang="en-US" sz="1800" dirty="0" err="1">
                <a:latin typeface="Arial"/>
                <a:cs typeface="Arial"/>
              </a:rPr>
              <a:t>scannez</a:t>
            </a:r>
            <a:r>
              <a:rPr lang="en-US" sz="1800" dirty="0">
                <a:latin typeface="Arial"/>
                <a:cs typeface="Arial"/>
              </a:rPr>
              <a:t> le QR code.</a:t>
            </a:r>
            <a:endParaRPr lang="de-DE" sz="1800" dirty="0">
              <a:latin typeface="Arial"/>
              <a:cs typeface="Arial"/>
            </a:endParaRPr>
          </a:p>
          <a:p>
            <a:pPr>
              <a:tabLst>
                <a:tab pos="1243965" algn="l"/>
              </a:tabLst>
            </a:pPr>
            <a:r>
              <a:rPr lang="en-US" sz="1800" dirty="0">
                <a:latin typeface="Arial"/>
                <a:cs typeface="Arial"/>
              </a:rPr>
              <a:t>Le site kompetence.ch </a:t>
            </a:r>
            <a:r>
              <a:rPr lang="en-US" sz="1800" dirty="0" err="1">
                <a:latin typeface="Arial"/>
                <a:cs typeface="Arial"/>
              </a:rPr>
              <a:t>s’ouvre</a:t>
            </a:r>
            <a:r>
              <a:rPr lang="en-US" sz="1800" dirty="0">
                <a:latin typeface="Arial"/>
                <a:cs typeface="Arial"/>
              </a:rPr>
              <a:t>. </a:t>
            </a:r>
            <a:r>
              <a:rPr lang="en-US" sz="1800" dirty="0" err="1">
                <a:latin typeface="Arial"/>
                <a:cs typeface="Arial"/>
              </a:rPr>
              <a:t>Sélectionnez</a:t>
            </a:r>
            <a:r>
              <a:rPr lang="en-US" sz="1800" dirty="0">
                <a:latin typeface="Arial"/>
                <a:cs typeface="Arial"/>
              </a:rPr>
              <a:t> la </a:t>
            </a:r>
            <a:r>
              <a:rPr lang="en-US" sz="1800" dirty="0" err="1">
                <a:latin typeface="Arial"/>
                <a:cs typeface="Arial"/>
              </a:rPr>
              <a:t>rubrique</a:t>
            </a:r>
            <a:r>
              <a:rPr lang="en-US" sz="1800" dirty="0">
                <a:latin typeface="Arial"/>
                <a:cs typeface="Arial"/>
              </a:rPr>
              <a:t> TRIAGO – </a:t>
            </a:r>
            <a:r>
              <a:rPr lang="en-US" sz="1800" dirty="0" err="1">
                <a:latin typeface="Arial"/>
                <a:cs typeface="Arial"/>
              </a:rPr>
              <a:t>évaluation</a:t>
            </a:r>
            <a:r>
              <a:rPr lang="en-US" sz="1800" dirty="0">
                <a:latin typeface="Arial"/>
                <a:cs typeface="Arial"/>
              </a:rPr>
              <a:t> </a:t>
            </a:r>
            <a:r>
              <a:rPr lang="en-US" sz="1800" dirty="0" err="1">
                <a:latin typeface="Arial"/>
                <a:cs typeface="Arial"/>
              </a:rPr>
              <a:t>en</a:t>
            </a:r>
            <a:r>
              <a:rPr lang="en-US" sz="1800" dirty="0">
                <a:latin typeface="Arial"/>
                <a:cs typeface="Arial"/>
              </a:rPr>
              <a:t> </a:t>
            </a:r>
            <a:r>
              <a:rPr lang="en-US" sz="1800" dirty="0" err="1">
                <a:latin typeface="Arial"/>
                <a:cs typeface="Arial"/>
              </a:rPr>
              <a:t>ligne</a:t>
            </a:r>
            <a:r>
              <a:rPr lang="en-US" sz="1800" dirty="0">
                <a:latin typeface="Arial"/>
                <a:cs typeface="Arial"/>
              </a:rPr>
              <a:t>.</a:t>
            </a:r>
          </a:p>
          <a:p>
            <a:pPr>
              <a:tabLst>
                <a:tab pos="1243965" algn="l"/>
              </a:tabLst>
            </a:pPr>
            <a:r>
              <a:rPr lang="en-US" sz="1800" dirty="0" err="1">
                <a:latin typeface="Arial"/>
                <a:cs typeface="Arial"/>
              </a:rPr>
              <a:t>Choisissez</a:t>
            </a:r>
            <a:r>
              <a:rPr lang="en-US" sz="1800" dirty="0">
                <a:latin typeface="Arial"/>
                <a:cs typeface="Arial"/>
              </a:rPr>
              <a:t> le </a:t>
            </a:r>
            <a:r>
              <a:rPr lang="en-US" sz="1800" dirty="0" err="1">
                <a:latin typeface="Arial"/>
                <a:cs typeface="Arial"/>
              </a:rPr>
              <a:t>domaine</a:t>
            </a:r>
            <a:r>
              <a:rPr lang="en-US" sz="1800" dirty="0">
                <a:latin typeface="Arial"/>
                <a:cs typeface="Arial"/>
              </a:rPr>
              <a:t> de </a:t>
            </a:r>
            <a:r>
              <a:rPr lang="en-US" sz="1800" dirty="0" err="1">
                <a:latin typeface="Arial"/>
                <a:cs typeface="Arial"/>
              </a:rPr>
              <a:t>compétences</a:t>
            </a:r>
            <a:r>
              <a:rPr lang="en-US" sz="1800" dirty="0">
                <a:latin typeface="Arial"/>
                <a:cs typeface="Arial"/>
              </a:rPr>
              <a:t> </a:t>
            </a:r>
            <a:r>
              <a:rPr lang="en-US" sz="1800" dirty="0" err="1">
                <a:latin typeface="Arial"/>
                <a:cs typeface="Arial"/>
              </a:rPr>
              <a:t>souhaité</a:t>
            </a:r>
            <a:r>
              <a:rPr lang="en-US" sz="1800" dirty="0">
                <a:latin typeface="Arial"/>
                <a:cs typeface="Arial"/>
              </a:rPr>
              <a:t>.</a:t>
            </a:r>
          </a:p>
          <a:p>
            <a:pPr>
              <a:tabLst>
                <a:tab pos="1243965" algn="l"/>
              </a:tabLst>
            </a:pPr>
            <a:r>
              <a:rPr lang="en-US" sz="1800" dirty="0" err="1">
                <a:latin typeface="Arial"/>
                <a:cs typeface="Arial"/>
              </a:rPr>
              <a:t>N’hésitez</a:t>
            </a:r>
            <a:r>
              <a:rPr lang="en-US" sz="1800" dirty="0">
                <a:latin typeface="Arial"/>
                <a:cs typeface="Arial"/>
              </a:rPr>
              <a:t> pas à tester </a:t>
            </a:r>
            <a:r>
              <a:rPr lang="en-US" sz="1800" dirty="0" err="1">
                <a:latin typeface="Arial"/>
                <a:cs typeface="Arial"/>
              </a:rPr>
              <a:t>l’évaluation</a:t>
            </a:r>
            <a:r>
              <a:rPr lang="en-US" sz="1800" dirty="0">
                <a:latin typeface="Arial"/>
                <a:cs typeface="Arial"/>
              </a:rPr>
              <a:t> </a:t>
            </a:r>
            <a:r>
              <a:rPr lang="en-US" sz="1800" dirty="0" err="1">
                <a:latin typeface="Arial"/>
                <a:cs typeface="Arial"/>
              </a:rPr>
              <a:t>également</a:t>
            </a:r>
            <a:r>
              <a:rPr lang="en-US" sz="1800" dirty="0">
                <a:latin typeface="Arial"/>
                <a:cs typeface="Arial"/>
              </a:rPr>
              <a:t> dans les </a:t>
            </a:r>
            <a:r>
              <a:rPr lang="en-US" sz="1800" dirty="0" err="1">
                <a:latin typeface="Arial"/>
                <a:cs typeface="Arial"/>
              </a:rPr>
              <a:t>autres</a:t>
            </a:r>
            <a:r>
              <a:rPr lang="en-US" sz="1800" dirty="0">
                <a:latin typeface="Arial"/>
                <a:cs typeface="Arial"/>
              </a:rPr>
              <a:t> </a:t>
            </a:r>
            <a:r>
              <a:rPr lang="en-US" sz="1800" dirty="0" err="1">
                <a:latin typeface="Arial"/>
                <a:cs typeface="Arial"/>
              </a:rPr>
              <a:t>langues</a:t>
            </a:r>
            <a:r>
              <a:rPr lang="en-US" sz="1800" dirty="0">
                <a:latin typeface="Arial"/>
                <a:cs typeface="Arial"/>
              </a:rPr>
              <a:t> (F/I). Vous </a:t>
            </a:r>
            <a:r>
              <a:rPr lang="en-US" sz="1800" dirty="0" err="1">
                <a:latin typeface="Arial"/>
                <a:cs typeface="Arial"/>
              </a:rPr>
              <a:t>pouvez</a:t>
            </a:r>
            <a:r>
              <a:rPr lang="en-US" sz="1800" dirty="0">
                <a:latin typeface="Arial"/>
                <a:cs typeface="Arial"/>
              </a:rPr>
              <a:t> changer de langue </a:t>
            </a:r>
            <a:r>
              <a:rPr lang="en-US" sz="1800" dirty="0" err="1">
                <a:latin typeface="Arial"/>
                <a:cs typeface="Arial"/>
              </a:rPr>
              <a:t>en</a:t>
            </a:r>
            <a:r>
              <a:rPr lang="en-US" sz="1800" dirty="0">
                <a:latin typeface="Arial"/>
                <a:cs typeface="Arial"/>
              </a:rPr>
              <a:t> haut de la page </a:t>
            </a:r>
            <a:r>
              <a:rPr lang="en-US" sz="1800" dirty="0" err="1">
                <a:latin typeface="Arial"/>
                <a:cs typeface="Arial"/>
              </a:rPr>
              <a:t>d’accueil</a:t>
            </a:r>
            <a:r>
              <a:rPr lang="en-US" sz="1800" dirty="0">
                <a:latin typeface="Arial"/>
                <a:cs typeface="Arial"/>
              </a:rPr>
              <a:t>.</a:t>
            </a:r>
          </a:p>
          <a:p>
            <a:pPr>
              <a:spcAft>
                <a:spcPts val="800"/>
              </a:spcAft>
              <a:tabLst>
                <a:tab pos="1243965" algn="l"/>
              </a:tabLst>
            </a:pPr>
            <a:endParaRPr lang="en-US" sz="2000" dirty="0">
              <a:effectLst/>
              <a:cs typeface="Arial"/>
            </a:endParaRPr>
          </a:p>
          <a:p>
            <a:pPr indent="-228600">
              <a:buFont typeface="Arial" panose="020B0604020202020204" pitchFamily="34" charset="0"/>
              <a:buChar char="•"/>
            </a:pPr>
            <a:endParaRPr lang="en-US" sz="1900" dirty="0"/>
          </a:p>
        </p:txBody>
      </p:sp>
      <p:pic>
        <p:nvPicPr>
          <p:cNvPr id="9" name="Grafik 8" descr="Ein Bild, das Muster, Quadrat, Pixel, Kreuzworträtsel enthält.&#10;&#10;KI-generierte Inhalte können fehlerhaft sein.">
            <a:extLst>
              <a:ext uri="{FF2B5EF4-FFF2-40B4-BE49-F238E27FC236}">
                <a16:creationId xmlns:a16="http://schemas.microsoft.com/office/drawing/2014/main" id="{05051CC9-D4BC-9E53-9270-C703612FF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3757" y="3018370"/>
            <a:ext cx="3284662" cy="3284662"/>
          </a:xfrm>
          <a:prstGeom prst="rect">
            <a:avLst/>
          </a:prstGeom>
        </p:spPr>
      </p:pic>
      <p:pic>
        <p:nvPicPr>
          <p:cNvPr id="10" name="Grafik 9" descr="Ein Bild, das Schrift, Grafiken, Logo, Grafikdesign enthält.&#10;&#10;Automatisch generierte Beschreibung">
            <a:extLst>
              <a:ext uri="{FF2B5EF4-FFF2-40B4-BE49-F238E27FC236}">
                <a16:creationId xmlns:a16="http://schemas.microsoft.com/office/drawing/2014/main" id="{4B0700BE-56CE-A502-D87C-379A3E24D5BF}"/>
              </a:ext>
            </a:extLst>
          </p:cNvPr>
          <p:cNvPicPr>
            <a:picLocks noChangeAspect="1"/>
          </p:cNvPicPr>
          <p:nvPr/>
        </p:nvPicPr>
        <p:blipFill>
          <a:blip r:embed="rId4" cstate="print">
            <a:extLst>
              <a:ext uri="{28A0092B-C50C-407E-A947-70E740481C1C}">
                <a14:useLocalDpi xmlns:a14="http://schemas.microsoft.com/office/drawing/2010/main" val="0"/>
              </a:ext>
            </a:extLst>
          </a:blip>
          <a:srcRect l="9950" t="41296" r="10776" b="41609"/>
          <a:stretch/>
        </p:blipFill>
        <p:spPr>
          <a:xfrm>
            <a:off x="9073060" y="213150"/>
            <a:ext cx="2628900" cy="318770"/>
          </a:xfrm>
          <a:prstGeom prst="rect">
            <a:avLst/>
          </a:prstGeom>
        </p:spPr>
      </p:pic>
      <p:sp>
        <p:nvSpPr>
          <p:cNvPr id="2" name="Fußzeilenplatzhalter 4">
            <a:extLst>
              <a:ext uri="{FF2B5EF4-FFF2-40B4-BE49-F238E27FC236}">
                <a16:creationId xmlns:a16="http://schemas.microsoft.com/office/drawing/2014/main" id="{0B4FFA2B-BED1-C48F-D0B4-DD2ACCACA7F1}"/>
              </a:ext>
            </a:extLst>
          </p:cNvPr>
          <p:cNvSpPr>
            <a:spLocks noGrp="1"/>
          </p:cNvSpPr>
          <p:nvPr>
            <p:ph type="ftr" sz="quarter" idx="11"/>
          </p:nvPr>
        </p:nvSpPr>
        <p:spPr>
          <a:xfrm>
            <a:off x="1667508" y="6620400"/>
            <a:ext cx="8100000" cy="144016"/>
          </a:xfrm>
        </p:spPr>
        <p:txBody>
          <a:bodyPr anchor="t">
            <a:normAutofit/>
          </a:bodyPr>
          <a:lstStyle/>
          <a:p>
            <a:pPr>
              <a:lnSpc>
                <a:spcPct val="90000"/>
              </a:lnSpc>
              <a:spcAft>
                <a:spcPts val="600"/>
              </a:spcAft>
            </a:pPr>
            <a:r>
              <a:rPr lang="de-DE" dirty="0"/>
              <a:t>Professur für Erwachsenenbildung und Weiterbildung - Instruments TRIAGO</a:t>
            </a:r>
            <a:endParaRPr lang="de-CH" dirty="0"/>
          </a:p>
        </p:txBody>
      </p:sp>
    </p:spTree>
    <p:extLst>
      <p:ext uri="{BB962C8B-B14F-4D97-AF65-F5344CB8AC3E}">
        <p14:creationId xmlns:p14="http://schemas.microsoft.com/office/powerpoint/2010/main" val="2543113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C7B177-F39F-972C-F68D-24384F07AA4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E4AF3CD2-6D20-1F9D-AAF8-82CF67DDF1F4}"/>
              </a:ext>
            </a:extLst>
          </p:cNvPr>
          <p:cNvSpPr>
            <a:spLocks noGrp="1"/>
          </p:cNvSpPr>
          <p:nvPr>
            <p:ph type="title"/>
          </p:nvPr>
        </p:nvSpPr>
        <p:spPr>
          <a:xfrm>
            <a:off x="844053" y="610810"/>
            <a:ext cx="9864514" cy="1800526"/>
          </a:xfrm>
        </p:spPr>
        <p:txBody>
          <a:bodyPr vert="horz" lIns="91440" tIns="45720" rIns="91440" bIns="45720" rtlCol="0" anchor="ctr">
            <a:normAutofit/>
          </a:bodyPr>
          <a:lstStyle/>
          <a:p>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Station</a:t>
            </a:r>
            <a:r>
              <a:rPr lang="en-US" sz="2400" b="1" dirty="0">
                <a:latin typeface="Arial"/>
                <a:cs typeface="Arial"/>
              </a:rPr>
              <a:t> </a:t>
            </a:r>
            <a:r>
              <a:rPr lang="en-US" sz="2800" b="1" dirty="0">
                <a:solidFill>
                  <a:srgbClr val="8A1001"/>
                </a:solidFill>
                <a:latin typeface="Arial"/>
                <a:cs typeface="Arial"/>
              </a:rPr>
              <a:t>3</a:t>
            </a:r>
            <a:r>
              <a:rPr lang="en-US" sz="2400" b="1" dirty="0">
                <a:latin typeface="Arial"/>
                <a:cs typeface="Arial"/>
              </a:rPr>
              <a:t> :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Tester</a:t>
            </a:r>
            <a:r>
              <a:rPr lang="en-US" sz="2400" b="1" dirty="0">
                <a:latin typeface="Arial"/>
                <a:cs typeface="Arial"/>
              </a:rPr>
              <a:t> </a:t>
            </a:r>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une</a:t>
            </a:r>
            <a:r>
              <a:rPr lang="en-US" sz="2400" b="1"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carte</a:t>
            </a:r>
            <a:r>
              <a:rPr lang="en-US" sz="2400" b="1" dirty="0">
                <a:latin typeface="Arial"/>
                <a:cs typeface="Arial"/>
              </a:rPr>
              <a:t> </a:t>
            </a:r>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individuelle</a:t>
            </a:r>
            <a:r>
              <a:rPr lang="en-US" sz="2400" b="1"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TRIAGO</a:t>
            </a:r>
            <a:endPar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a:p>
            <a:endParaRPr lang="en-US" dirty="0">
              <a:cs typeface="Arial"/>
            </a:endParaRPr>
          </a:p>
        </p:txBody>
      </p:sp>
      <p:sp>
        <p:nvSpPr>
          <p:cNvPr id="6" name="Textplatzhalter 5">
            <a:extLst>
              <a:ext uri="{FF2B5EF4-FFF2-40B4-BE49-F238E27FC236}">
                <a16:creationId xmlns:a16="http://schemas.microsoft.com/office/drawing/2014/main" id="{C58A5700-E89B-41A3-51E4-C4E11A970895}"/>
              </a:ext>
            </a:extLst>
          </p:cNvPr>
          <p:cNvSpPr>
            <a:spLocks noGrp="1"/>
          </p:cNvSpPr>
          <p:nvPr>
            <p:ph type="body" sz="half" idx="2"/>
          </p:nvPr>
        </p:nvSpPr>
        <p:spPr>
          <a:xfrm>
            <a:off x="840756" y="2222360"/>
            <a:ext cx="6820011" cy="3762429"/>
          </a:xfrm>
        </p:spPr>
        <p:txBody>
          <a:bodyPr vert="horz" lIns="91440" tIns="45720" rIns="91440" bIns="45720" rtlCol="0" anchor="t">
            <a:normAutofit/>
          </a:bodyPr>
          <a:lstStyle/>
          <a:p>
            <a:pPr>
              <a:tabLst>
                <a:tab pos="1243965" algn="l"/>
              </a:tabLst>
            </a:pPr>
            <a:r>
              <a:rPr lang="en-US" sz="2000" dirty="0" err="1">
                <a:latin typeface="Arial"/>
                <a:cs typeface="Arial"/>
              </a:rPr>
              <a:t>Formez</a:t>
            </a:r>
            <a:r>
              <a:rPr lang="en-US" sz="2000" dirty="0">
                <a:latin typeface="Arial"/>
                <a:cs typeface="Arial"/>
              </a:rPr>
              <a:t> des </a:t>
            </a:r>
            <a:r>
              <a:rPr lang="en-US" sz="2000" dirty="0" err="1">
                <a:latin typeface="Arial"/>
                <a:cs typeface="Arial"/>
              </a:rPr>
              <a:t>groupes</a:t>
            </a:r>
            <a:r>
              <a:rPr lang="en-US" sz="2000" dirty="0">
                <a:latin typeface="Arial"/>
                <a:cs typeface="Arial"/>
              </a:rPr>
              <a:t> de deux. Une </a:t>
            </a:r>
            <a:r>
              <a:rPr lang="en-US" sz="2000" dirty="0" err="1">
                <a:latin typeface="Arial"/>
                <a:cs typeface="Arial"/>
              </a:rPr>
              <a:t>personne</a:t>
            </a:r>
            <a:r>
              <a:rPr lang="en-US" sz="2000" dirty="0">
                <a:latin typeface="Arial"/>
                <a:cs typeface="Arial"/>
              </a:rPr>
              <a:t> assume le </a:t>
            </a:r>
            <a:r>
              <a:rPr lang="en-US" sz="2000" dirty="0" err="1">
                <a:latin typeface="Arial"/>
                <a:cs typeface="Arial"/>
              </a:rPr>
              <a:t>rôle</a:t>
            </a:r>
            <a:r>
              <a:rPr lang="en-US" sz="2000" dirty="0">
                <a:latin typeface="Arial"/>
                <a:cs typeface="Arial"/>
              </a:rPr>
              <a:t> de la </a:t>
            </a:r>
            <a:r>
              <a:rPr lang="en-US" sz="2000" dirty="0" err="1">
                <a:latin typeface="Arial"/>
                <a:cs typeface="Arial"/>
              </a:rPr>
              <a:t>personne</a:t>
            </a:r>
            <a:r>
              <a:rPr lang="en-US" sz="2000" dirty="0">
                <a:latin typeface="Arial"/>
                <a:cs typeface="Arial"/>
              </a:rPr>
              <a:t> </a:t>
            </a:r>
            <a:r>
              <a:rPr lang="en-US" sz="2000" dirty="0" err="1">
                <a:latin typeface="Arial"/>
                <a:cs typeface="Arial"/>
              </a:rPr>
              <a:t>conseillère</a:t>
            </a:r>
            <a:r>
              <a:rPr lang="en-US" sz="2000" dirty="0">
                <a:latin typeface="Arial"/>
                <a:cs typeface="Arial"/>
              </a:rPr>
              <a:t>, </a:t>
            </a:r>
            <a:r>
              <a:rPr lang="en-US" sz="2000" dirty="0" err="1">
                <a:latin typeface="Arial"/>
                <a:cs typeface="Arial"/>
              </a:rPr>
              <a:t>l’autre</a:t>
            </a:r>
            <a:r>
              <a:rPr lang="en-US" sz="2000" dirty="0">
                <a:latin typeface="Arial"/>
                <a:cs typeface="Arial"/>
              </a:rPr>
              <a:t> </a:t>
            </a:r>
            <a:r>
              <a:rPr lang="en-US" sz="2000" dirty="0" err="1">
                <a:latin typeface="Arial"/>
                <a:cs typeface="Arial"/>
              </a:rPr>
              <a:t>celui</a:t>
            </a:r>
            <a:r>
              <a:rPr lang="en-US" sz="2000" dirty="0">
                <a:latin typeface="Arial"/>
                <a:cs typeface="Arial"/>
              </a:rPr>
              <a:t> de la </a:t>
            </a:r>
            <a:r>
              <a:rPr lang="en-US" sz="2000" dirty="0" err="1">
                <a:latin typeface="Arial"/>
                <a:cs typeface="Arial"/>
              </a:rPr>
              <a:t>personne</a:t>
            </a:r>
            <a:r>
              <a:rPr lang="en-US" sz="2000" dirty="0">
                <a:latin typeface="Arial"/>
                <a:cs typeface="Arial"/>
              </a:rPr>
              <a:t> </a:t>
            </a:r>
            <a:r>
              <a:rPr lang="en-US" sz="2000" dirty="0" err="1">
                <a:latin typeface="Arial"/>
                <a:cs typeface="Arial"/>
              </a:rPr>
              <a:t>en</a:t>
            </a:r>
            <a:r>
              <a:rPr lang="en-US" sz="2000" dirty="0">
                <a:latin typeface="Arial"/>
                <a:cs typeface="Arial"/>
              </a:rPr>
              <a:t> recherche de conseil.</a:t>
            </a:r>
            <a:endParaRPr lang="de-DE" sz="2000" dirty="0">
              <a:latin typeface="Arial"/>
              <a:cs typeface="Arial"/>
            </a:endParaRPr>
          </a:p>
          <a:p>
            <a:pPr>
              <a:tabLst>
                <a:tab pos="1243965" algn="l"/>
              </a:tabLst>
            </a:pPr>
            <a:r>
              <a:rPr lang="en-US" sz="2000" dirty="0" err="1">
                <a:latin typeface="Arial"/>
                <a:cs typeface="Arial"/>
              </a:rPr>
              <a:t>Choisissez</a:t>
            </a:r>
            <a:r>
              <a:rPr lang="en-US" sz="2000" dirty="0">
                <a:latin typeface="Arial"/>
                <a:cs typeface="Arial"/>
              </a:rPr>
              <a:t> ensemble </a:t>
            </a:r>
            <a:r>
              <a:rPr lang="en-US" sz="2000" dirty="0" err="1">
                <a:latin typeface="Arial"/>
                <a:cs typeface="Arial"/>
              </a:rPr>
              <a:t>une</a:t>
            </a:r>
            <a:r>
              <a:rPr lang="en-US" sz="2000" dirty="0">
                <a:latin typeface="Arial"/>
                <a:cs typeface="Arial"/>
              </a:rPr>
              <a:t> carte </a:t>
            </a:r>
            <a:r>
              <a:rPr lang="en-US" sz="2000" dirty="0" err="1">
                <a:latin typeface="Arial"/>
                <a:cs typeface="Arial"/>
              </a:rPr>
              <a:t>que</a:t>
            </a:r>
            <a:r>
              <a:rPr lang="en-US" sz="2000" dirty="0">
                <a:latin typeface="Arial"/>
                <a:cs typeface="Arial"/>
              </a:rPr>
              <a:t> vous </a:t>
            </a:r>
            <a:r>
              <a:rPr lang="en-US" sz="2000" dirty="0" err="1">
                <a:latin typeface="Arial"/>
                <a:cs typeface="Arial"/>
              </a:rPr>
              <a:t>souhaitez</a:t>
            </a:r>
            <a:r>
              <a:rPr lang="en-US" sz="2000" dirty="0">
                <a:latin typeface="Arial"/>
                <a:cs typeface="Arial"/>
              </a:rPr>
              <a:t> </a:t>
            </a:r>
            <a:r>
              <a:rPr lang="en-US" sz="2000" dirty="0" err="1">
                <a:latin typeface="Arial"/>
                <a:cs typeface="Arial"/>
              </a:rPr>
              <a:t>discuter</a:t>
            </a:r>
            <a:r>
              <a:rPr lang="en-US" sz="2000" dirty="0">
                <a:latin typeface="Arial"/>
                <a:cs typeface="Arial"/>
              </a:rPr>
              <a:t>.</a:t>
            </a:r>
          </a:p>
          <a:p>
            <a:pPr>
              <a:tabLst>
                <a:tab pos="1243965" algn="l"/>
              </a:tabLst>
            </a:pPr>
            <a:r>
              <a:rPr lang="en-US" sz="2000" dirty="0" err="1">
                <a:latin typeface="Arial"/>
                <a:cs typeface="Arial"/>
              </a:rPr>
              <a:t>Discutez</a:t>
            </a:r>
            <a:r>
              <a:rPr lang="en-US" sz="2000" dirty="0">
                <a:latin typeface="Arial"/>
                <a:cs typeface="Arial"/>
              </a:rPr>
              <a:t> la carte </a:t>
            </a:r>
            <a:r>
              <a:rPr lang="en-US" sz="2000" dirty="0" err="1">
                <a:latin typeface="Arial"/>
                <a:cs typeface="Arial"/>
              </a:rPr>
              <a:t>ainsi</a:t>
            </a:r>
            <a:r>
              <a:rPr lang="en-US" sz="2000" dirty="0">
                <a:latin typeface="Arial"/>
                <a:cs typeface="Arial"/>
              </a:rPr>
              <a:t> </a:t>
            </a:r>
            <a:r>
              <a:rPr lang="en-US" sz="2000" dirty="0" err="1">
                <a:latin typeface="Arial"/>
                <a:cs typeface="Arial"/>
              </a:rPr>
              <a:t>que</a:t>
            </a:r>
            <a:r>
              <a:rPr lang="en-US" sz="2000" dirty="0">
                <a:latin typeface="Arial"/>
                <a:cs typeface="Arial"/>
              </a:rPr>
              <a:t> les questions qui y </a:t>
            </a:r>
            <a:r>
              <a:rPr lang="en-US" sz="2000" dirty="0" err="1">
                <a:latin typeface="Arial"/>
                <a:cs typeface="Arial"/>
              </a:rPr>
              <a:t>sont</a:t>
            </a:r>
            <a:r>
              <a:rPr lang="en-US" sz="2000" dirty="0">
                <a:latin typeface="Arial"/>
                <a:cs typeface="Arial"/>
              </a:rPr>
              <a:t> </a:t>
            </a:r>
            <a:r>
              <a:rPr lang="en-US" sz="2000" dirty="0" err="1">
                <a:latin typeface="Arial"/>
                <a:cs typeface="Arial"/>
              </a:rPr>
              <a:t>associées</a:t>
            </a:r>
            <a:r>
              <a:rPr lang="en-US" sz="2000" dirty="0">
                <a:latin typeface="Arial"/>
                <a:cs typeface="Arial"/>
              </a:rPr>
              <a:t>.</a:t>
            </a:r>
          </a:p>
          <a:p>
            <a:pPr>
              <a:tabLst>
                <a:tab pos="1243965" algn="l"/>
              </a:tabLst>
            </a:pPr>
            <a:r>
              <a:rPr lang="en-US" sz="2000" dirty="0">
                <a:latin typeface="Arial"/>
                <a:cs typeface="Arial"/>
              </a:rPr>
              <a:t>Ensuite, </a:t>
            </a:r>
            <a:r>
              <a:rPr lang="en-US" sz="2000" dirty="0" err="1">
                <a:latin typeface="Arial"/>
                <a:cs typeface="Arial"/>
              </a:rPr>
              <a:t>échangez</a:t>
            </a:r>
            <a:r>
              <a:rPr lang="en-US" sz="2000" dirty="0">
                <a:latin typeface="Arial"/>
                <a:cs typeface="Arial"/>
              </a:rPr>
              <a:t> les </a:t>
            </a:r>
            <a:r>
              <a:rPr lang="en-US" sz="2000" dirty="0" err="1">
                <a:latin typeface="Arial"/>
                <a:cs typeface="Arial"/>
              </a:rPr>
              <a:t>rôles</a:t>
            </a:r>
            <a:r>
              <a:rPr lang="en-US" sz="2000" dirty="0">
                <a:latin typeface="Arial"/>
                <a:cs typeface="Arial"/>
              </a:rPr>
              <a:t>.</a:t>
            </a:r>
          </a:p>
          <a:p>
            <a:pPr>
              <a:spcAft>
                <a:spcPts val="800"/>
              </a:spcAft>
              <a:tabLst>
                <a:tab pos="1243965" algn="l"/>
              </a:tabLst>
            </a:pPr>
            <a:endParaRPr lang="en-US" sz="2000" dirty="0">
              <a:cs typeface="Arial" panose="020B0604020202020204"/>
            </a:endParaRPr>
          </a:p>
        </p:txBody>
      </p:sp>
      <p:pic>
        <p:nvPicPr>
          <p:cNvPr id="10" name="Grafik 9" descr="Ein Bild, das Schrift, Grafiken, Logo, Grafikdesign enthält.&#10;&#10;Automatisch generierte Beschreibung">
            <a:extLst>
              <a:ext uri="{FF2B5EF4-FFF2-40B4-BE49-F238E27FC236}">
                <a16:creationId xmlns:a16="http://schemas.microsoft.com/office/drawing/2014/main" id="{B4B1A0A9-ECA7-CA10-6C50-17576658DD5E}"/>
              </a:ext>
            </a:extLst>
          </p:cNvPr>
          <p:cNvPicPr>
            <a:picLocks noChangeAspect="1"/>
          </p:cNvPicPr>
          <p:nvPr/>
        </p:nvPicPr>
        <p:blipFill>
          <a:blip r:embed="rId3" cstate="print">
            <a:extLst>
              <a:ext uri="{28A0092B-C50C-407E-A947-70E740481C1C}">
                <a14:useLocalDpi xmlns:a14="http://schemas.microsoft.com/office/drawing/2010/main" val="0"/>
              </a:ext>
            </a:extLst>
          </a:blip>
          <a:srcRect l="9950" t="41296" r="10776" b="41609"/>
          <a:stretch/>
        </p:blipFill>
        <p:spPr>
          <a:xfrm>
            <a:off x="9073060" y="213150"/>
            <a:ext cx="2628900" cy="318770"/>
          </a:xfrm>
          <a:prstGeom prst="rect">
            <a:avLst/>
          </a:prstGeom>
        </p:spPr>
      </p:pic>
      <p:pic>
        <p:nvPicPr>
          <p:cNvPr id="2" name="Grafik 1">
            <a:extLst>
              <a:ext uri="{FF2B5EF4-FFF2-40B4-BE49-F238E27FC236}">
                <a16:creationId xmlns:a16="http://schemas.microsoft.com/office/drawing/2014/main" id="{D46676EB-D6D6-D6D8-4B82-A5DE6CE472DD}"/>
              </a:ext>
            </a:extLst>
          </p:cNvPr>
          <p:cNvPicPr>
            <a:picLocks noChangeAspect="1"/>
          </p:cNvPicPr>
          <p:nvPr/>
        </p:nvPicPr>
        <p:blipFill>
          <a:blip r:embed="rId4"/>
          <a:stretch>
            <a:fillRect/>
          </a:stretch>
        </p:blipFill>
        <p:spPr>
          <a:xfrm rot="960000">
            <a:off x="9036677" y="2140500"/>
            <a:ext cx="2160446" cy="3925103"/>
          </a:xfrm>
          <a:prstGeom prst="rect">
            <a:avLst/>
          </a:prstGeom>
        </p:spPr>
      </p:pic>
      <p:sp>
        <p:nvSpPr>
          <p:cNvPr id="3" name="Fußzeilenplatzhalter 4">
            <a:extLst>
              <a:ext uri="{FF2B5EF4-FFF2-40B4-BE49-F238E27FC236}">
                <a16:creationId xmlns:a16="http://schemas.microsoft.com/office/drawing/2014/main" id="{6C06D05C-A302-C468-F579-3DE2BBDACD04}"/>
              </a:ext>
            </a:extLst>
          </p:cNvPr>
          <p:cNvSpPr>
            <a:spLocks noGrp="1"/>
          </p:cNvSpPr>
          <p:nvPr>
            <p:ph type="ftr" sz="quarter" idx="11"/>
          </p:nvPr>
        </p:nvSpPr>
        <p:spPr>
          <a:xfrm>
            <a:off x="1667508" y="6620400"/>
            <a:ext cx="8100000" cy="144016"/>
          </a:xfrm>
        </p:spPr>
        <p:txBody>
          <a:bodyPr anchor="t">
            <a:normAutofit/>
          </a:bodyPr>
          <a:lstStyle/>
          <a:p>
            <a:pPr>
              <a:lnSpc>
                <a:spcPct val="90000"/>
              </a:lnSpc>
              <a:spcAft>
                <a:spcPts val="600"/>
              </a:spcAft>
            </a:pPr>
            <a:r>
              <a:rPr lang="de-DE" dirty="0"/>
              <a:t>Professur für Erwachsenenbildung und Weiterbildung - Instruments TRIAGO</a:t>
            </a:r>
            <a:endParaRPr lang="de-CH" dirty="0"/>
          </a:p>
        </p:txBody>
      </p:sp>
    </p:spTree>
    <p:extLst>
      <p:ext uri="{BB962C8B-B14F-4D97-AF65-F5344CB8AC3E}">
        <p14:creationId xmlns:p14="http://schemas.microsoft.com/office/powerpoint/2010/main" val="2959172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11E8D1-3161-0391-51FD-0E4AB8D30AE0}"/>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3195184F-2549-AE5E-6B17-21A8B71FFD29}"/>
              </a:ext>
            </a:extLst>
          </p:cNvPr>
          <p:cNvSpPr>
            <a:spLocks noGrp="1"/>
          </p:cNvSpPr>
          <p:nvPr>
            <p:ph type="title"/>
          </p:nvPr>
        </p:nvSpPr>
        <p:spPr>
          <a:xfrm>
            <a:off x="963795" y="632581"/>
            <a:ext cx="8525127" cy="1800526"/>
          </a:xfrm>
        </p:spPr>
        <p:txBody>
          <a:bodyPr vert="horz" lIns="91440" tIns="45720" rIns="91440" bIns="45720" rtlCol="0" anchor="ctr">
            <a:normAutofit/>
          </a:bodyPr>
          <a:lstStyle/>
          <a:p>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Station</a:t>
            </a:r>
            <a:r>
              <a:rPr lang="en-US" dirty="0"/>
              <a:t> </a:t>
            </a:r>
            <a:r>
              <a:rPr lang="en-US" sz="2800" b="1" dirty="0">
                <a:solidFill>
                  <a:srgbClr val="8A1001"/>
                </a:solidFill>
              </a:rPr>
              <a:t>4</a:t>
            </a:r>
            <a:r>
              <a:rPr lang="en-US" dirty="0"/>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Discussion</a:t>
            </a:r>
            <a:r>
              <a:rPr lang="en-US" dirty="0">
                <a:latin typeface="Arial"/>
                <a:cs typeface="Arial"/>
              </a:rPr>
              <a:t> </a:t>
            </a:r>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autour</a:t>
            </a:r>
            <a:r>
              <a:rPr lang="en-US"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des</a:t>
            </a:r>
            <a:r>
              <a:rPr lang="en-US"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instruments</a:t>
            </a:r>
          </a:p>
          <a:p>
            <a:endParaRPr lang="en-US" dirty="0">
              <a:cs typeface="Arial"/>
            </a:endParaRPr>
          </a:p>
        </p:txBody>
      </p:sp>
      <p:sp>
        <p:nvSpPr>
          <p:cNvPr id="6" name="Textplatzhalter 5">
            <a:extLst>
              <a:ext uri="{FF2B5EF4-FFF2-40B4-BE49-F238E27FC236}">
                <a16:creationId xmlns:a16="http://schemas.microsoft.com/office/drawing/2014/main" id="{8B3092A9-6D66-683D-38E3-CD0AFD0DA01D}"/>
              </a:ext>
            </a:extLst>
          </p:cNvPr>
          <p:cNvSpPr>
            <a:spLocks noGrp="1"/>
          </p:cNvSpPr>
          <p:nvPr>
            <p:ph type="body" sz="half" idx="2"/>
          </p:nvPr>
        </p:nvSpPr>
        <p:spPr>
          <a:xfrm>
            <a:off x="963794" y="2220610"/>
            <a:ext cx="6258041" cy="3828174"/>
          </a:xfrm>
        </p:spPr>
        <p:txBody>
          <a:bodyPr vert="horz" lIns="91440" tIns="45720" rIns="91440" bIns="45720" rtlCol="0" anchor="t">
            <a:normAutofit/>
          </a:bodyPr>
          <a:lstStyle/>
          <a:p>
            <a:pPr>
              <a:tabLst>
                <a:tab pos="1243965" algn="l"/>
              </a:tabLst>
            </a:pPr>
            <a:r>
              <a:rPr lang="en-US" sz="2000" dirty="0" err="1">
                <a:latin typeface="Arial"/>
                <a:cs typeface="Arial"/>
              </a:rPr>
              <a:t>Discutez</a:t>
            </a:r>
            <a:r>
              <a:rPr lang="en-US" sz="2000" dirty="0">
                <a:latin typeface="Arial"/>
                <a:cs typeface="Arial"/>
              </a:rPr>
              <a:t> ensemble des questions </a:t>
            </a:r>
            <a:r>
              <a:rPr lang="en-US" sz="2000" dirty="0" err="1">
                <a:latin typeface="Arial"/>
                <a:cs typeface="Arial"/>
              </a:rPr>
              <a:t>suivantes</a:t>
            </a:r>
            <a:r>
              <a:rPr lang="en-US" sz="2000" dirty="0">
                <a:latin typeface="Arial"/>
                <a:cs typeface="Arial"/>
              </a:rPr>
              <a:t> :</a:t>
            </a:r>
            <a:endParaRPr lang="de-DE" sz="2000">
              <a:latin typeface="Arial"/>
              <a:cs typeface="Arial"/>
            </a:endParaRPr>
          </a:p>
          <a:p>
            <a:pPr marL="285750" indent="-285750">
              <a:buFont typeface="Arial"/>
              <a:buChar char="•"/>
              <a:tabLst>
                <a:tab pos="1243965" algn="l"/>
              </a:tabLst>
            </a:pPr>
            <a:r>
              <a:rPr lang="en-US" sz="2000" dirty="0" err="1">
                <a:latin typeface="Arial"/>
                <a:cs typeface="Arial"/>
              </a:rPr>
              <a:t>Quelles</a:t>
            </a:r>
            <a:r>
              <a:rPr lang="en-US" sz="2000" dirty="0">
                <a:latin typeface="Arial"/>
                <a:cs typeface="Arial"/>
              </a:rPr>
              <a:t> </a:t>
            </a:r>
            <a:r>
              <a:rPr lang="en-US" sz="2000" dirty="0" err="1">
                <a:latin typeface="Arial"/>
                <a:cs typeface="Arial"/>
              </a:rPr>
              <a:t>possibilités</a:t>
            </a:r>
            <a:r>
              <a:rPr lang="en-US" sz="2000" dirty="0">
                <a:latin typeface="Arial"/>
                <a:cs typeface="Arial"/>
              </a:rPr>
              <a:t> </a:t>
            </a:r>
            <a:r>
              <a:rPr lang="en-US" sz="2000" dirty="0" err="1">
                <a:latin typeface="Arial"/>
                <a:cs typeface="Arial"/>
              </a:rPr>
              <a:t>d’utilisation</a:t>
            </a:r>
            <a:r>
              <a:rPr lang="en-US" sz="2000" dirty="0">
                <a:latin typeface="Arial"/>
                <a:cs typeface="Arial"/>
              </a:rPr>
              <a:t> </a:t>
            </a:r>
            <a:r>
              <a:rPr lang="en-US" sz="2000" dirty="0" err="1">
                <a:latin typeface="Arial"/>
                <a:cs typeface="Arial"/>
              </a:rPr>
              <a:t>voyez</a:t>
            </a:r>
            <a:r>
              <a:rPr lang="en-US" sz="2000" dirty="0">
                <a:latin typeface="Arial"/>
                <a:cs typeface="Arial"/>
              </a:rPr>
              <a:t>-vous dans </a:t>
            </a:r>
            <a:r>
              <a:rPr lang="en-US" sz="2000" dirty="0" err="1">
                <a:latin typeface="Arial"/>
                <a:cs typeface="Arial"/>
              </a:rPr>
              <a:t>l’application</a:t>
            </a:r>
            <a:r>
              <a:rPr lang="en-US" sz="2000" dirty="0">
                <a:latin typeface="Arial"/>
                <a:cs typeface="Arial"/>
              </a:rPr>
              <a:t> des instruments TRIAGO ?</a:t>
            </a:r>
          </a:p>
          <a:p>
            <a:pPr marL="285750" indent="-285750">
              <a:buFont typeface="Arial"/>
              <a:buChar char="•"/>
              <a:tabLst>
                <a:tab pos="1243965" algn="l"/>
              </a:tabLst>
            </a:pPr>
            <a:r>
              <a:rPr lang="en-US" sz="2000" dirty="0" err="1">
                <a:latin typeface="Arial"/>
                <a:cs typeface="Arial"/>
              </a:rPr>
              <a:t>Où</a:t>
            </a:r>
            <a:r>
              <a:rPr lang="en-US" sz="2000" dirty="0">
                <a:latin typeface="Arial"/>
                <a:cs typeface="Arial"/>
              </a:rPr>
              <a:t> </a:t>
            </a:r>
            <a:r>
              <a:rPr lang="en-US" sz="2000" dirty="0" err="1">
                <a:latin typeface="Arial"/>
                <a:cs typeface="Arial"/>
              </a:rPr>
              <a:t>voyez</a:t>
            </a:r>
            <a:r>
              <a:rPr lang="en-US" sz="2000" dirty="0">
                <a:latin typeface="Arial"/>
                <a:cs typeface="Arial"/>
              </a:rPr>
              <a:t>-vous des </a:t>
            </a:r>
            <a:r>
              <a:rPr lang="en-US" sz="2000" dirty="0" err="1">
                <a:latin typeface="Arial"/>
                <a:cs typeface="Arial"/>
              </a:rPr>
              <a:t>défis</a:t>
            </a:r>
            <a:r>
              <a:rPr lang="en-US" sz="2000" dirty="0">
                <a:latin typeface="Arial"/>
                <a:cs typeface="Arial"/>
              </a:rPr>
              <a:t> </a:t>
            </a:r>
            <a:r>
              <a:rPr lang="en-US" sz="2000" dirty="0" err="1">
                <a:latin typeface="Arial"/>
                <a:cs typeface="Arial"/>
              </a:rPr>
              <a:t>ou</a:t>
            </a:r>
            <a:r>
              <a:rPr lang="en-US" sz="2000" dirty="0">
                <a:latin typeface="Arial"/>
                <a:cs typeface="Arial"/>
              </a:rPr>
              <a:t> des </a:t>
            </a:r>
            <a:r>
              <a:rPr lang="en-US" sz="2000" dirty="0" err="1">
                <a:latin typeface="Arial"/>
                <a:cs typeface="Arial"/>
              </a:rPr>
              <a:t>limites</a:t>
            </a:r>
            <a:r>
              <a:rPr lang="en-US" sz="2000" dirty="0">
                <a:latin typeface="Arial"/>
                <a:cs typeface="Arial"/>
              </a:rPr>
              <a:t> possibles dans </a:t>
            </a:r>
            <a:r>
              <a:rPr lang="en-US" sz="2000" dirty="0" err="1">
                <a:latin typeface="Arial"/>
                <a:cs typeface="Arial"/>
              </a:rPr>
              <a:t>l’utilisation</a:t>
            </a:r>
            <a:r>
              <a:rPr lang="en-US" sz="2000" dirty="0">
                <a:latin typeface="Arial"/>
                <a:cs typeface="Arial"/>
              </a:rPr>
              <a:t> des instruments ?</a:t>
            </a:r>
          </a:p>
          <a:p>
            <a:pPr marL="285750" indent="-285750">
              <a:buFont typeface="Arial"/>
              <a:buChar char="•"/>
              <a:tabLst>
                <a:tab pos="1243965" algn="l"/>
              </a:tabLst>
            </a:pPr>
            <a:r>
              <a:rPr lang="en-US" sz="2000" dirty="0" err="1">
                <a:latin typeface="Arial"/>
                <a:cs typeface="Arial"/>
              </a:rPr>
              <a:t>Quelles</a:t>
            </a:r>
            <a:r>
              <a:rPr lang="en-US" sz="2000" dirty="0">
                <a:latin typeface="Arial"/>
                <a:cs typeface="Arial"/>
              </a:rPr>
              <a:t> </a:t>
            </a:r>
            <a:r>
              <a:rPr lang="en-US" sz="2000" dirty="0" err="1">
                <a:latin typeface="Arial"/>
                <a:cs typeface="Arial"/>
              </a:rPr>
              <a:t>compétences</a:t>
            </a:r>
            <a:r>
              <a:rPr lang="en-US" sz="2000" dirty="0">
                <a:latin typeface="Arial"/>
                <a:cs typeface="Arial"/>
              </a:rPr>
              <a:t> </a:t>
            </a:r>
            <a:r>
              <a:rPr lang="en-US" sz="2000" dirty="0" err="1">
                <a:latin typeface="Arial"/>
                <a:cs typeface="Arial"/>
              </a:rPr>
              <a:t>ou</a:t>
            </a:r>
            <a:r>
              <a:rPr lang="en-US" sz="2000" dirty="0">
                <a:latin typeface="Arial"/>
                <a:cs typeface="Arial"/>
              </a:rPr>
              <a:t> conditions-cadres </a:t>
            </a:r>
            <a:r>
              <a:rPr lang="en-US" sz="2000" dirty="0" err="1">
                <a:latin typeface="Arial"/>
                <a:cs typeface="Arial"/>
              </a:rPr>
              <a:t>sont</a:t>
            </a:r>
            <a:r>
              <a:rPr lang="en-US" sz="2000" dirty="0">
                <a:latin typeface="Arial"/>
                <a:cs typeface="Arial"/>
              </a:rPr>
              <a:t> </a:t>
            </a:r>
            <a:r>
              <a:rPr lang="en-US" sz="2000" dirty="0" err="1">
                <a:latin typeface="Arial"/>
                <a:cs typeface="Arial"/>
              </a:rPr>
              <a:t>nécessaires</a:t>
            </a:r>
            <a:r>
              <a:rPr lang="en-US" sz="2000" dirty="0">
                <a:latin typeface="Arial"/>
                <a:cs typeface="Arial"/>
              </a:rPr>
              <a:t> pour </a:t>
            </a:r>
            <a:r>
              <a:rPr lang="en-US" sz="2000" dirty="0" err="1">
                <a:latin typeface="Arial"/>
                <a:cs typeface="Arial"/>
              </a:rPr>
              <a:t>permettre</a:t>
            </a:r>
            <a:r>
              <a:rPr lang="en-US" sz="2000" dirty="0">
                <a:latin typeface="Arial"/>
                <a:cs typeface="Arial"/>
              </a:rPr>
              <a:t> </a:t>
            </a:r>
            <a:r>
              <a:rPr lang="en-US" sz="2000" dirty="0" err="1">
                <a:latin typeface="Arial"/>
                <a:cs typeface="Arial"/>
              </a:rPr>
              <a:t>une</a:t>
            </a:r>
            <a:r>
              <a:rPr lang="en-US" sz="2000" dirty="0">
                <a:latin typeface="Arial"/>
                <a:cs typeface="Arial"/>
              </a:rPr>
              <a:t> </a:t>
            </a:r>
            <a:r>
              <a:rPr lang="en-US" sz="2000" dirty="0" err="1">
                <a:latin typeface="Arial"/>
                <a:cs typeface="Arial"/>
              </a:rPr>
              <a:t>utilisation</a:t>
            </a:r>
            <a:r>
              <a:rPr lang="en-US" sz="2000" dirty="0">
                <a:latin typeface="Arial"/>
                <a:cs typeface="Arial"/>
              </a:rPr>
              <a:t> </a:t>
            </a:r>
            <a:r>
              <a:rPr lang="en-US" sz="2000" dirty="0" err="1">
                <a:latin typeface="Arial"/>
                <a:cs typeface="Arial"/>
              </a:rPr>
              <a:t>pertinente</a:t>
            </a:r>
            <a:r>
              <a:rPr lang="en-US" sz="2000" dirty="0">
                <a:latin typeface="Arial"/>
                <a:cs typeface="Arial"/>
              </a:rPr>
              <a:t> des instruments ?</a:t>
            </a:r>
          </a:p>
          <a:p>
            <a:pPr>
              <a:spcAft>
                <a:spcPts val="800"/>
              </a:spcAft>
              <a:tabLst>
                <a:tab pos="1243965" algn="l"/>
              </a:tabLst>
            </a:pPr>
            <a:endParaRPr lang="en-US" sz="2000" dirty="0">
              <a:effectLst/>
              <a:cs typeface="Arial"/>
            </a:endParaRPr>
          </a:p>
          <a:p>
            <a:pPr indent="-228600">
              <a:spcAft>
                <a:spcPts val="800"/>
              </a:spcAft>
              <a:buFont typeface="Arial" panose="020B0604020202020204" pitchFamily="34" charset="0"/>
              <a:buChar char="•"/>
              <a:tabLst>
                <a:tab pos="1243965" algn="l"/>
              </a:tabLst>
            </a:pPr>
            <a:endParaRPr lang="en-US" sz="1800" dirty="0"/>
          </a:p>
          <a:p>
            <a:pPr indent="-228600">
              <a:spcAft>
                <a:spcPts val="800"/>
              </a:spcAft>
              <a:buFont typeface="Arial" panose="020B0604020202020204" pitchFamily="34" charset="0"/>
              <a:buChar char="•"/>
              <a:tabLst>
                <a:tab pos="1243965" algn="l"/>
              </a:tabLst>
            </a:pPr>
            <a:endParaRPr lang="en-US" sz="1900" dirty="0"/>
          </a:p>
        </p:txBody>
      </p:sp>
      <p:pic>
        <p:nvPicPr>
          <p:cNvPr id="10" name="Grafik 9" descr="Ein Bild, das Schrift, Grafiken, Logo, Grafikdesign enthält.&#10;&#10;Automatisch generierte Beschreibung">
            <a:extLst>
              <a:ext uri="{FF2B5EF4-FFF2-40B4-BE49-F238E27FC236}">
                <a16:creationId xmlns:a16="http://schemas.microsoft.com/office/drawing/2014/main" id="{823D1413-83F0-7D89-0B39-FF9D048353CE}"/>
              </a:ext>
            </a:extLst>
          </p:cNvPr>
          <p:cNvPicPr>
            <a:picLocks noChangeAspect="1"/>
          </p:cNvPicPr>
          <p:nvPr/>
        </p:nvPicPr>
        <p:blipFill>
          <a:blip r:embed="rId3" cstate="print">
            <a:extLst>
              <a:ext uri="{28A0092B-C50C-407E-A947-70E740481C1C}">
                <a14:useLocalDpi xmlns:a14="http://schemas.microsoft.com/office/drawing/2010/main" val="0"/>
              </a:ext>
            </a:extLst>
          </a:blip>
          <a:srcRect l="9950" t="41296" r="10776" b="41609"/>
          <a:stretch/>
        </p:blipFill>
        <p:spPr>
          <a:xfrm>
            <a:off x="9073060" y="213150"/>
            <a:ext cx="2628900" cy="318770"/>
          </a:xfrm>
          <a:prstGeom prst="rect">
            <a:avLst/>
          </a:prstGeom>
        </p:spPr>
      </p:pic>
      <p:pic>
        <p:nvPicPr>
          <p:cNvPr id="1026" name="Picture 2">
            <a:extLst>
              <a:ext uri="{FF2B5EF4-FFF2-40B4-BE49-F238E27FC236}">
                <a16:creationId xmlns:a16="http://schemas.microsoft.com/office/drawing/2014/main" id="{59FA28DF-C8F5-3ECF-D343-8B35AF8D0AC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57850" y="1816223"/>
            <a:ext cx="3839919" cy="3839919"/>
          </a:xfrm>
          <a:prstGeom prst="rect">
            <a:avLst/>
          </a:prstGeom>
          <a:noFill/>
          <a:extLst>
            <a:ext uri="{909E8E84-426E-40DD-AFC4-6F175D3DCCD1}">
              <a14:hiddenFill xmlns:a14="http://schemas.microsoft.com/office/drawing/2010/main">
                <a:solidFill>
                  <a:srgbClr val="FFFFFF"/>
                </a:solidFill>
              </a14:hiddenFill>
            </a:ext>
          </a:extLst>
        </p:spPr>
      </p:pic>
      <p:sp>
        <p:nvSpPr>
          <p:cNvPr id="2" name="Fußzeilenplatzhalter 4">
            <a:extLst>
              <a:ext uri="{FF2B5EF4-FFF2-40B4-BE49-F238E27FC236}">
                <a16:creationId xmlns:a16="http://schemas.microsoft.com/office/drawing/2014/main" id="{E28F47FA-7CC1-DEEC-BD69-3A099B428107}"/>
              </a:ext>
            </a:extLst>
          </p:cNvPr>
          <p:cNvSpPr>
            <a:spLocks noGrp="1"/>
          </p:cNvSpPr>
          <p:nvPr>
            <p:ph type="ftr" sz="quarter" idx="11"/>
          </p:nvPr>
        </p:nvSpPr>
        <p:spPr>
          <a:xfrm>
            <a:off x="1667508" y="6620400"/>
            <a:ext cx="8100000" cy="144016"/>
          </a:xfrm>
        </p:spPr>
        <p:txBody>
          <a:bodyPr anchor="t">
            <a:normAutofit/>
          </a:bodyPr>
          <a:lstStyle/>
          <a:p>
            <a:pPr>
              <a:lnSpc>
                <a:spcPct val="90000"/>
              </a:lnSpc>
              <a:spcAft>
                <a:spcPts val="600"/>
              </a:spcAft>
            </a:pPr>
            <a:r>
              <a:rPr lang="de-DE" dirty="0"/>
              <a:t>Professur für Erwachsenenbildung und Weiterbildung - Instruments TRIAGO</a:t>
            </a:r>
            <a:endParaRPr lang="de-CH" dirty="0"/>
          </a:p>
        </p:txBody>
      </p:sp>
    </p:spTree>
    <p:extLst>
      <p:ext uri="{BB962C8B-B14F-4D97-AF65-F5344CB8AC3E}">
        <p14:creationId xmlns:p14="http://schemas.microsoft.com/office/powerpoint/2010/main" val="85936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B0EC39-6E3B-432C-C9BC-1668309BED01}"/>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C816CC04-EB2D-0C1B-22E9-CE415E49E56D}"/>
              </a:ext>
            </a:extLst>
          </p:cNvPr>
          <p:cNvSpPr>
            <a:spLocks noGrp="1"/>
          </p:cNvSpPr>
          <p:nvPr>
            <p:ph type="title"/>
          </p:nvPr>
        </p:nvSpPr>
        <p:spPr>
          <a:xfrm>
            <a:off x="952910" y="665238"/>
            <a:ext cx="9667868" cy="1800526"/>
          </a:xfrm>
        </p:spPr>
        <p:txBody>
          <a:bodyPr vert="horz" lIns="91440" tIns="45720" rIns="91440" bIns="45720" rtlCol="0" anchor="ctr">
            <a:normAutofit/>
          </a:bodyPr>
          <a:lstStyle/>
          <a:p>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Station</a:t>
            </a:r>
            <a:r>
              <a:rPr lang="en-US" dirty="0"/>
              <a:t> </a:t>
            </a:r>
            <a:r>
              <a:rPr lang="en-US" sz="2800" b="1" dirty="0">
                <a:solidFill>
                  <a:srgbClr val="8A1001"/>
                </a:solidFill>
              </a:rPr>
              <a:t>5</a:t>
            </a:r>
            <a:r>
              <a:rPr lang="en-US" dirty="0"/>
              <a:t>: </a:t>
            </a:r>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Mettre</a:t>
            </a:r>
            <a:r>
              <a:rPr lang="en-US" dirty="0">
                <a:latin typeface="Arial"/>
                <a:cs typeface="Arial"/>
              </a:rPr>
              <a:t> </a:t>
            </a:r>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en</a:t>
            </a:r>
            <a:r>
              <a:rPr lang="en-US"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situation</a:t>
            </a:r>
            <a:r>
              <a:rPr lang="en-US" dirty="0">
                <a:latin typeface="Arial"/>
                <a:cs typeface="Arial"/>
              </a:rPr>
              <a:t> </a:t>
            </a:r>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une</a:t>
            </a:r>
            <a:r>
              <a:rPr lang="en-US"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séance</a:t>
            </a:r>
            <a:r>
              <a:rPr lang="en-US"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de</a:t>
            </a:r>
            <a:r>
              <a:rPr lang="en-US" dirty="0">
                <a:latin typeface="Arial"/>
                <a:cs typeface="Arial"/>
              </a:rPr>
              <a:t> </a:t>
            </a:r>
            <a:r>
              <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conseil</a:t>
            </a:r>
          </a:p>
          <a:p>
            <a:endParaRPr lang="en-US" dirty="0">
              <a:cs typeface="Arial"/>
            </a:endParaRPr>
          </a:p>
        </p:txBody>
      </p:sp>
      <p:sp>
        <p:nvSpPr>
          <p:cNvPr id="6" name="Textplatzhalter 5">
            <a:extLst>
              <a:ext uri="{FF2B5EF4-FFF2-40B4-BE49-F238E27FC236}">
                <a16:creationId xmlns:a16="http://schemas.microsoft.com/office/drawing/2014/main" id="{4EB565B3-0F69-E5EF-AD65-FA261ED829CA}"/>
              </a:ext>
            </a:extLst>
          </p:cNvPr>
          <p:cNvSpPr>
            <a:spLocks noGrp="1"/>
          </p:cNvSpPr>
          <p:nvPr>
            <p:ph type="body" sz="half" idx="2"/>
          </p:nvPr>
        </p:nvSpPr>
        <p:spPr>
          <a:xfrm>
            <a:off x="1094423" y="2470981"/>
            <a:ext cx="6345127" cy="3654003"/>
          </a:xfrm>
        </p:spPr>
        <p:txBody>
          <a:bodyPr vert="horz" lIns="91440" tIns="45720" rIns="91440" bIns="45720" rtlCol="0" anchor="t">
            <a:normAutofit/>
          </a:bodyPr>
          <a:lstStyle/>
          <a:p>
            <a:pPr>
              <a:tabLst>
                <a:tab pos="1243965" algn="l"/>
              </a:tabLst>
            </a:pPr>
            <a:r>
              <a:rPr lang="de-DE" sz="2400" dirty="0" err="1">
                <a:latin typeface="Arial"/>
                <a:cs typeface="Arial"/>
              </a:rPr>
              <a:t>Choisissez</a:t>
            </a:r>
            <a:r>
              <a:rPr lang="de-DE" sz="2400" dirty="0">
                <a:latin typeface="Arial"/>
                <a:cs typeface="Arial"/>
              </a:rPr>
              <a:t> </a:t>
            </a:r>
            <a:r>
              <a:rPr lang="de-DE" sz="2400" dirty="0" err="1">
                <a:latin typeface="Arial"/>
                <a:cs typeface="Arial"/>
              </a:rPr>
              <a:t>soit</a:t>
            </a:r>
            <a:r>
              <a:rPr lang="de-DE" sz="2400" dirty="0">
                <a:latin typeface="Arial"/>
                <a:cs typeface="Arial"/>
              </a:rPr>
              <a:t> </a:t>
            </a:r>
            <a:r>
              <a:rPr lang="de-DE" sz="2400" dirty="0" err="1">
                <a:latin typeface="Arial"/>
                <a:cs typeface="Arial"/>
              </a:rPr>
              <a:t>un</a:t>
            </a:r>
            <a:r>
              <a:rPr lang="de-DE" sz="2400" dirty="0">
                <a:latin typeface="Arial"/>
                <a:cs typeface="Arial"/>
              </a:rPr>
              <a:t> </a:t>
            </a:r>
            <a:r>
              <a:rPr lang="de-DE" sz="2400" dirty="0" err="1">
                <a:latin typeface="Arial"/>
                <a:cs typeface="Arial"/>
              </a:rPr>
              <a:t>profil</a:t>
            </a:r>
            <a:r>
              <a:rPr lang="de-DE" sz="2400" dirty="0">
                <a:latin typeface="Arial"/>
                <a:cs typeface="Arial"/>
              </a:rPr>
              <a:t> de </a:t>
            </a:r>
            <a:r>
              <a:rPr lang="de-DE" sz="2400" dirty="0" err="1">
                <a:latin typeface="Arial"/>
                <a:cs typeface="Arial"/>
              </a:rPr>
              <a:t>client·e</a:t>
            </a:r>
            <a:r>
              <a:rPr lang="de-DE" sz="2400" dirty="0">
                <a:latin typeface="Arial"/>
                <a:cs typeface="Arial"/>
              </a:rPr>
              <a:t> </a:t>
            </a:r>
            <a:r>
              <a:rPr lang="de-DE" sz="2400" dirty="0" err="1">
                <a:latin typeface="Arial"/>
                <a:cs typeface="Arial"/>
              </a:rPr>
              <a:t>prédéfini</a:t>
            </a:r>
            <a:r>
              <a:rPr lang="de-DE" sz="2400" dirty="0">
                <a:latin typeface="Arial"/>
                <a:cs typeface="Arial"/>
              </a:rPr>
              <a:t>, </a:t>
            </a:r>
            <a:r>
              <a:rPr lang="de-DE" sz="2400" dirty="0" err="1">
                <a:latin typeface="Arial"/>
                <a:cs typeface="Arial"/>
              </a:rPr>
              <a:t>soit</a:t>
            </a:r>
            <a:r>
              <a:rPr lang="de-DE" sz="2400" dirty="0">
                <a:latin typeface="Arial"/>
                <a:cs typeface="Arial"/>
              </a:rPr>
              <a:t> </a:t>
            </a:r>
            <a:r>
              <a:rPr lang="de-DE" sz="2400" dirty="0" err="1">
                <a:latin typeface="Arial"/>
                <a:cs typeface="Arial"/>
              </a:rPr>
              <a:t>créez</a:t>
            </a:r>
            <a:r>
              <a:rPr lang="de-DE" sz="2400" dirty="0">
                <a:latin typeface="Arial"/>
                <a:cs typeface="Arial"/>
              </a:rPr>
              <a:t>-en </a:t>
            </a:r>
            <a:r>
              <a:rPr lang="de-DE" sz="2400" dirty="0" err="1">
                <a:latin typeface="Arial"/>
                <a:cs typeface="Arial"/>
              </a:rPr>
              <a:t>un</a:t>
            </a:r>
            <a:r>
              <a:rPr lang="de-DE" sz="2400" dirty="0">
                <a:latin typeface="Arial"/>
                <a:cs typeface="Arial"/>
              </a:rPr>
              <a:t> </a:t>
            </a:r>
            <a:r>
              <a:rPr lang="de-DE" sz="2400" dirty="0" err="1">
                <a:latin typeface="Arial"/>
                <a:cs typeface="Arial"/>
              </a:rPr>
              <a:t>vous-même</a:t>
            </a:r>
            <a:r>
              <a:rPr lang="de-DE" sz="2400" dirty="0">
                <a:latin typeface="Arial"/>
                <a:cs typeface="Arial"/>
              </a:rPr>
              <a:t>.</a:t>
            </a:r>
          </a:p>
          <a:p>
            <a:pPr>
              <a:tabLst>
                <a:tab pos="1243965" algn="l"/>
              </a:tabLst>
            </a:pPr>
            <a:r>
              <a:rPr lang="de-DE" sz="2400" dirty="0" err="1">
                <a:latin typeface="Arial"/>
                <a:cs typeface="Arial"/>
              </a:rPr>
              <a:t>Déterminez</a:t>
            </a:r>
            <a:r>
              <a:rPr lang="de-DE" sz="2400" dirty="0">
                <a:latin typeface="Arial"/>
                <a:cs typeface="Arial"/>
              </a:rPr>
              <a:t> </a:t>
            </a:r>
            <a:r>
              <a:rPr lang="de-DE" sz="2400" dirty="0" err="1">
                <a:latin typeface="Arial"/>
                <a:cs typeface="Arial"/>
              </a:rPr>
              <a:t>ensemble</a:t>
            </a:r>
            <a:r>
              <a:rPr lang="de-DE" sz="2400" dirty="0">
                <a:latin typeface="Arial"/>
                <a:cs typeface="Arial"/>
              </a:rPr>
              <a:t> </a:t>
            </a:r>
            <a:r>
              <a:rPr lang="de-DE" sz="2400" dirty="0" err="1">
                <a:latin typeface="Arial"/>
                <a:cs typeface="Arial"/>
              </a:rPr>
              <a:t>qui</a:t>
            </a:r>
            <a:r>
              <a:rPr lang="de-DE" sz="2400" dirty="0">
                <a:latin typeface="Arial"/>
                <a:cs typeface="Arial"/>
              </a:rPr>
              <a:t> </a:t>
            </a:r>
            <a:r>
              <a:rPr lang="de-DE" sz="2400" dirty="0" err="1">
                <a:latin typeface="Arial"/>
                <a:cs typeface="Arial"/>
              </a:rPr>
              <a:t>assume</a:t>
            </a:r>
            <a:r>
              <a:rPr lang="de-DE" sz="2400" dirty="0">
                <a:latin typeface="Arial"/>
                <a:cs typeface="Arial"/>
              </a:rPr>
              <a:t> le </a:t>
            </a:r>
            <a:r>
              <a:rPr lang="de-DE" sz="2400" dirty="0" err="1">
                <a:latin typeface="Arial"/>
                <a:cs typeface="Arial"/>
              </a:rPr>
              <a:t>rôle</a:t>
            </a:r>
            <a:r>
              <a:rPr lang="de-DE" sz="2400" dirty="0">
                <a:latin typeface="Arial"/>
                <a:cs typeface="Arial"/>
              </a:rPr>
              <a:t> de la </a:t>
            </a:r>
            <a:r>
              <a:rPr lang="de-DE" sz="2400" dirty="0" err="1">
                <a:latin typeface="Arial"/>
                <a:cs typeface="Arial"/>
              </a:rPr>
              <a:t>personne</a:t>
            </a:r>
            <a:r>
              <a:rPr lang="de-DE" sz="2400" dirty="0">
                <a:latin typeface="Arial"/>
                <a:cs typeface="Arial"/>
              </a:rPr>
              <a:t> </a:t>
            </a:r>
            <a:r>
              <a:rPr lang="de-DE" sz="2400" dirty="0" err="1">
                <a:latin typeface="Arial"/>
                <a:cs typeface="Arial"/>
              </a:rPr>
              <a:t>conseillère</a:t>
            </a:r>
            <a:r>
              <a:rPr lang="de-DE" sz="2400" dirty="0">
                <a:latin typeface="Arial"/>
                <a:cs typeface="Arial"/>
              </a:rPr>
              <a:t> et </a:t>
            </a:r>
            <a:r>
              <a:rPr lang="de-DE" sz="2400" dirty="0" err="1">
                <a:latin typeface="Arial"/>
                <a:cs typeface="Arial"/>
              </a:rPr>
              <a:t>qui</a:t>
            </a:r>
            <a:r>
              <a:rPr lang="de-DE" sz="2400" dirty="0">
                <a:latin typeface="Arial"/>
                <a:cs typeface="Arial"/>
              </a:rPr>
              <a:t> </a:t>
            </a:r>
            <a:r>
              <a:rPr lang="de-DE" sz="2400" dirty="0" err="1">
                <a:latin typeface="Arial"/>
                <a:cs typeface="Arial"/>
              </a:rPr>
              <a:t>celui</a:t>
            </a:r>
            <a:r>
              <a:rPr lang="de-DE" sz="2400" dirty="0">
                <a:latin typeface="Arial"/>
                <a:cs typeface="Arial"/>
              </a:rPr>
              <a:t> de la </a:t>
            </a:r>
            <a:r>
              <a:rPr lang="de-DE" sz="2400" dirty="0" err="1">
                <a:latin typeface="Arial"/>
                <a:cs typeface="Arial"/>
              </a:rPr>
              <a:t>personne</a:t>
            </a:r>
            <a:r>
              <a:rPr lang="de-DE" sz="2400" dirty="0">
                <a:latin typeface="Arial"/>
                <a:cs typeface="Arial"/>
              </a:rPr>
              <a:t> </a:t>
            </a:r>
            <a:r>
              <a:rPr lang="de-DE" sz="2400" dirty="0" err="1">
                <a:latin typeface="Arial"/>
                <a:cs typeface="Arial"/>
              </a:rPr>
              <a:t>conseillée</a:t>
            </a:r>
            <a:r>
              <a:rPr lang="de-DE" sz="2400" dirty="0">
                <a:latin typeface="Arial"/>
                <a:cs typeface="Arial"/>
              </a:rPr>
              <a:t>.</a:t>
            </a:r>
          </a:p>
          <a:p>
            <a:pPr>
              <a:tabLst>
                <a:tab pos="1243965" algn="l"/>
              </a:tabLst>
            </a:pPr>
            <a:r>
              <a:rPr lang="de-DE" sz="2400" dirty="0">
                <a:latin typeface="Arial"/>
                <a:cs typeface="Arial"/>
              </a:rPr>
              <a:t>Menez </a:t>
            </a:r>
            <a:r>
              <a:rPr lang="de-DE" sz="2400" dirty="0" err="1">
                <a:latin typeface="Arial"/>
                <a:cs typeface="Arial"/>
              </a:rPr>
              <a:t>ensuite</a:t>
            </a:r>
            <a:r>
              <a:rPr lang="de-DE" sz="2400" dirty="0">
                <a:latin typeface="Arial"/>
                <a:cs typeface="Arial"/>
              </a:rPr>
              <a:t> la </a:t>
            </a:r>
            <a:r>
              <a:rPr lang="de-DE" sz="2400" dirty="0" err="1">
                <a:latin typeface="Arial"/>
                <a:cs typeface="Arial"/>
              </a:rPr>
              <a:t>situation</a:t>
            </a:r>
            <a:r>
              <a:rPr lang="de-DE" sz="2400" dirty="0">
                <a:latin typeface="Arial"/>
                <a:cs typeface="Arial"/>
              </a:rPr>
              <a:t> de </a:t>
            </a:r>
            <a:r>
              <a:rPr lang="de-DE" sz="2400" dirty="0" err="1">
                <a:latin typeface="Arial"/>
                <a:cs typeface="Arial"/>
              </a:rPr>
              <a:t>conseil</a:t>
            </a:r>
            <a:r>
              <a:rPr lang="de-DE" sz="2400" dirty="0">
                <a:latin typeface="Arial"/>
                <a:cs typeface="Arial"/>
              </a:rPr>
              <a:t>.</a:t>
            </a:r>
          </a:p>
          <a:p>
            <a:pPr>
              <a:tabLst>
                <a:tab pos="1243965" algn="l"/>
              </a:tabLst>
            </a:pPr>
            <a:r>
              <a:rPr lang="de-DE" sz="2400" dirty="0">
                <a:latin typeface="Arial"/>
                <a:cs typeface="Arial"/>
              </a:rPr>
              <a:t>Puis </a:t>
            </a:r>
            <a:r>
              <a:rPr lang="de-DE" sz="2400" dirty="0" err="1">
                <a:latin typeface="Arial"/>
                <a:cs typeface="Arial"/>
              </a:rPr>
              <a:t>échangez</a:t>
            </a:r>
            <a:r>
              <a:rPr lang="de-DE" sz="2400" dirty="0">
                <a:latin typeface="Arial"/>
                <a:cs typeface="Arial"/>
              </a:rPr>
              <a:t> </a:t>
            </a:r>
            <a:r>
              <a:rPr lang="de-DE" sz="2400" dirty="0" err="1">
                <a:latin typeface="Arial"/>
                <a:cs typeface="Arial"/>
              </a:rPr>
              <a:t>les</a:t>
            </a:r>
            <a:r>
              <a:rPr lang="de-DE" sz="2400" dirty="0">
                <a:latin typeface="Arial"/>
                <a:cs typeface="Arial"/>
              </a:rPr>
              <a:t> </a:t>
            </a:r>
            <a:r>
              <a:rPr lang="de-DE" sz="2400" dirty="0" err="1">
                <a:latin typeface="Arial"/>
                <a:cs typeface="Arial"/>
              </a:rPr>
              <a:t>rôles</a:t>
            </a:r>
            <a:r>
              <a:rPr lang="de-DE" sz="2400" dirty="0">
                <a:latin typeface="Arial"/>
                <a:cs typeface="Arial"/>
              </a:rPr>
              <a:t>.</a:t>
            </a:r>
          </a:p>
          <a:p>
            <a:pPr>
              <a:spcAft>
                <a:spcPts val="800"/>
              </a:spcAft>
              <a:tabLst>
                <a:tab pos="1243965" algn="l"/>
              </a:tabLst>
            </a:pPr>
            <a:endParaRPr lang="de-DE" sz="2000" dirty="0">
              <a:cs typeface="Arial"/>
            </a:endParaRPr>
          </a:p>
          <a:p>
            <a:pPr>
              <a:spcAft>
                <a:spcPts val="800"/>
              </a:spcAft>
              <a:tabLst>
                <a:tab pos="1243965" algn="l"/>
              </a:tabLst>
            </a:pPr>
            <a:endParaRPr lang="en-US" sz="2000" dirty="0">
              <a:cs typeface="Arial" panose="020B0604020202020204"/>
            </a:endParaRPr>
          </a:p>
          <a:p>
            <a:pPr indent="-228600">
              <a:spcAft>
                <a:spcPts val="800"/>
              </a:spcAft>
              <a:buFont typeface="Arial" panose="020B0604020202020204" pitchFamily="34" charset="0"/>
              <a:buChar char="•"/>
              <a:tabLst>
                <a:tab pos="1243965" algn="l"/>
              </a:tabLst>
            </a:pPr>
            <a:endParaRPr lang="en-US" sz="1800" dirty="0">
              <a:cs typeface="Arial" panose="020B0604020202020204"/>
            </a:endParaRPr>
          </a:p>
          <a:p>
            <a:pPr indent="-228600">
              <a:spcAft>
                <a:spcPts val="800"/>
              </a:spcAft>
              <a:buFont typeface="Arial" panose="020B0604020202020204" pitchFamily="34" charset="0"/>
              <a:buChar char="•"/>
              <a:tabLst>
                <a:tab pos="1243965" algn="l"/>
              </a:tabLst>
            </a:pPr>
            <a:endParaRPr lang="en-US" sz="1900" dirty="0">
              <a:cs typeface="Arial" panose="020B0604020202020204"/>
            </a:endParaRPr>
          </a:p>
        </p:txBody>
      </p:sp>
      <p:pic>
        <p:nvPicPr>
          <p:cNvPr id="10" name="Grafik 9" descr="Ein Bild, das Schrift, Grafiken, Logo, Grafikdesign enthält.&#10;&#10;Automatisch generierte Beschreibung">
            <a:extLst>
              <a:ext uri="{FF2B5EF4-FFF2-40B4-BE49-F238E27FC236}">
                <a16:creationId xmlns:a16="http://schemas.microsoft.com/office/drawing/2014/main" id="{6BB77046-44F6-7E59-F5F0-373B010D88A1}"/>
              </a:ext>
            </a:extLst>
          </p:cNvPr>
          <p:cNvPicPr>
            <a:picLocks noChangeAspect="1"/>
          </p:cNvPicPr>
          <p:nvPr/>
        </p:nvPicPr>
        <p:blipFill>
          <a:blip r:embed="rId3" cstate="print">
            <a:extLst>
              <a:ext uri="{28A0092B-C50C-407E-A947-70E740481C1C}">
                <a14:useLocalDpi xmlns:a14="http://schemas.microsoft.com/office/drawing/2010/main" val="0"/>
              </a:ext>
            </a:extLst>
          </a:blip>
          <a:srcRect l="9950" t="41296" r="10776" b="41609"/>
          <a:stretch/>
        </p:blipFill>
        <p:spPr>
          <a:xfrm>
            <a:off x="9073060" y="213150"/>
            <a:ext cx="2628900" cy="318770"/>
          </a:xfrm>
          <a:prstGeom prst="rect">
            <a:avLst/>
          </a:prstGeom>
        </p:spPr>
      </p:pic>
      <p:pic>
        <p:nvPicPr>
          <p:cNvPr id="3" name="Grafik 2">
            <a:extLst>
              <a:ext uri="{FF2B5EF4-FFF2-40B4-BE49-F238E27FC236}">
                <a16:creationId xmlns:a16="http://schemas.microsoft.com/office/drawing/2014/main" id="{77F2028D-B852-7A04-CF9B-8B60AE69B4CE}"/>
              </a:ext>
            </a:extLst>
          </p:cNvPr>
          <p:cNvPicPr>
            <a:picLocks noChangeAspect="1"/>
          </p:cNvPicPr>
          <p:nvPr/>
        </p:nvPicPr>
        <p:blipFill>
          <a:blip r:embed="rId4"/>
          <a:stretch>
            <a:fillRect/>
          </a:stretch>
        </p:blipFill>
        <p:spPr>
          <a:xfrm>
            <a:off x="7752184" y="2708920"/>
            <a:ext cx="4247273" cy="2589536"/>
          </a:xfrm>
          <a:prstGeom prst="rect">
            <a:avLst/>
          </a:prstGeom>
          <a:ln w="38100">
            <a:solidFill>
              <a:schemeClr val="bg2">
                <a:lumMod val="50000"/>
              </a:schemeClr>
            </a:solidFill>
          </a:ln>
        </p:spPr>
      </p:pic>
      <p:sp>
        <p:nvSpPr>
          <p:cNvPr id="5" name="Fußzeilenplatzhalter 4">
            <a:extLst>
              <a:ext uri="{FF2B5EF4-FFF2-40B4-BE49-F238E27FC236}">
                <a16:creationId xmlns:a16="http://schemas.microsoft.com/office/drawing/2014/main" id="{BABEBCDD-3E55-1FD6-3703-48B50CB35089}"/>
              </a:ext>
            </a:extLst>
          </p:cNvPr>
          <p:cNvSpPr>
            <a:spLocks noGrp="1"/>
          </p:cNvSpPr>
          <p:nvPr>
            <p:ph type="ftr" sz="quarter" idx="11"/>
          </p:nvPr>
        </p:nvSpPr>
        <p:spPr>
          <a:xfrm>
            <a:off x="1667508" y="6620400"/>
            <a:ext cx="8100000" cy="144016"/>
          </a:xfrm>
        </p:spPr>
        <p:txBody>
          <a:bodyPr anchor="t">
            <a:normAutofit/>
          </a:bodyPr>
          <a:lstStyle/>
          <a:p>
            <a:pPr>
              <a:lnSpc>
                <a:spcPct val="90000"/>
              </a:lnSpc>
              <a:spcAft>
                <a:spcPts val="600"/>
              </a:spcAft>
            </a:pPr>
            <a:r>
              <a:rPr lang="de-DE" dirty="0"/>
              <a:t>Professur für Erwachsenenbildung und Weiterbildung - Instruments TRIAGO</a:t>
            </a:r>
            <a:endParaRPr lang="de-CH" dirty="0"/>
          </a:p>
        </p:txBody>
      </p:sp>
    </p:spTree>
    <p:extLst>
      <p:ext uri="{BB962C8B-B14F-4D97-AF65-F5344CB8AC3E}">
        <p14:creationId xmlns:p14="http://schemas.microsoft.com/office/powerpoint/2010/main" val="1273628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F756D-3CD1-1D54-DE54-D1D3BD78B31B}"/>
              </a:ext>
            </a:extLst>
          </p:cNvPr>
          <p:cNvSpPr>
            <a:spLocks noGrp="1"/>
          </p:cNvSpPr>
          <p:nvPr>
            <p:ph type="title"/>
          </p:nvPr>
        </p:nvSpPr>
        <p:spPr>
          <a:xfrm>
            <a:off x="406800" y="1170372"/>
            <a:ext cx="11012400" cy="492443"/>
          </a:xfrm>
        </p:spPr>
        <p:txBody>
          <a:bodyPr/>
          <a:lstStyle/>
          <a:p>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Profils</a:t>
            </a:r>
            <a:r>
              <a:rPr lang="en-US" dirty="0"/>
              <a:t> </a:t>
            </a:r>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préparés</a:t>
            </a:r>
            <a:endPar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5" name="Datumsplatzhalter 4">
            <a:extLst>
              <a:ext uri="{FF2B5EF4-FFF2-40B4-BE49-F238E27FC236}">
                <a16:creationId xmlns:a16="http://schemas.microsoft.com/office/drawing/2014/main" id="{EF30A76A-4416-0C33-8576-F530754EFB7E}"/>
              </a:ext>
            </a:extLst>
          </p:cNvPr>
          <p:cNvSpPr>
            <a:spLocks noGrp="1"/>
          </p:cNvSpPr>
          <p:nvPr>
            <p:ph type="dt" sz="half" idx="10"/>
          </p:nvPr>
        </p:nvSpPr>
        <p:spPr>
          <a:xfrm>
            <a:off x="419100" y="6620400"/>
            <a:ext cx="1188000" cy="144016"/>
          </a:xfrm>
        </p:spPr>
        <p:txBody>
          <a:bodyPr anchor="t">
            <a:normAutofit/>
          </a:bodyPr>
          <a:lstStyle/>
          <a:p>
            <a:pPr>
              <a:lnSpc>
                <a:spcPct val="90000"/>
              </a:lnSpc>
              <a:spcAft>
                <a:spcPts val="600"/>
              </a:spcAft>
            </a:pPr>
            <a:fld id="{CF0770B2-7AB5-4F5D-B885-3C4AEE8836AB}" type="datetime1">
              <a:rPr lang="en-US"/>
              <a:pPr>
                <a:lnSpc>
                  <a:spcPct val="90000"/>
                </a:lnSpc>
                <a:spcAft>
                  <a:spcPts val="600"/>
                </a:spcAft>
              </a:pPr>
              <a:t>7/1/2026</a:t>
            </a:fld>
            <a:endParaRPr lang="de-CH"/>
          </a:p>
        </p:txBody>
      </p:sp>
      <p:sp>
        <p:nvSpPr>
          <p:cNvPr id="13" name="Footer Placeholder 2">
            <a:extLst>
              <a:ext uri="{FF2B5EF4-FFF2-40B4-BE49-F238E27FC236}">
                <a16:creationId xmlns:a16="http://schemas.microsoft.com/office/drawing/2014/main" id="{FB9938DE-63B0-8912-E346-541D56411AD4}"/>
              </a:ext>
            </a:extLst>
          </p:cNvPr>
          <p:cNvSpPr>
            <a:spLocks noGrp="1"/>
          </p:cNvSpPr>
          <p:nvPr>
            <p:ph type="ftr" sz="quarter" idx="11"/>
          </p:nvPr>
        </p:nvSpPr>
        <p:spPr>
          <a:xfrm>
            <a:off x="1667508" y="6620400"/>
            <a:ext cx="8100000" cy="144016"/>
          </a:xfrm>
        </p:spPr>
        <p:txBody>
          <a:bodyPr anchor="t">
            <a:normAutofit/>
          </a:bodyPr>
          <a:lstStyle/>
          <a:p>
            <a:pPr>
              <a:lnSpc>
                <a:spcPct val="90000"/>
              </a:lnSpc>
              <a:spcAft>
                <a:spcPts val="600"/>
              </a:spcAft>
            </a:pPr>
            <a:r>
              <a:rPr lang="de-DE" dirty="0"/>
              <a:t>Professur für Erwachsenenbildung und Weiterbildung - Instruments TRIAGO</a:t>
            </a:r>
            <a:endParaRPr lang="de-CH" dirty="0"/>
          </a:p>
        </p:txBody>
      </p:sp>
      <p:sp>
        <p:nvSpPr>
          <p:cNvPr id="7" name="Foliennummernplatzhalter 6">
            <a:extLst>
              <a:ext uri="{FF2B5EF4-FFF2-40B4-BE49-F238E27FC236}">
                <a16:creationId xmlns:a16="http://schemas.microsoft.com/office/drawing/2014/main" id="{BB165C37-2722-BE72-D5B3-655544416293}"/>
              </a:ext>
            </a:extLst>
          </p:cNvPr>
          <p:cNvSpPr>
            <a:spLocks noGrp="1"/>
          </p:cNvSpPr>
          <p:nvPr>
            <p:ph type="sldNum" sz="quarter" idx="12"/>
          </p:nvPr>
        </p:nvSpPr>
        <p:spPr>
          <a:xfrm>
            <a:off x="11460596" y="6620400"/>
            <a:ext cx="376710" cy="144016"/>
          </a:xfrm>
        </p:spPr>
        <p:txBody>
          <a:bodyPr anchor="t">
            <a:normAutofit/>
          </a:bodyPr>
          <a:lstStyle/>
          <a:p>
            <a:pPr>
              <a:lnSpc>
                <a:spcPct val="90000"/>
              </a:lnSpc>
              <a:spcAft>
                <a:spcPts val="600"/>
              </a:spcAft>
            </a:pPr>
            <a:fld id="{DEB7E9B5-D177-47E2-8402-E1DDCACADA16}" type="slidenum">
              <a:rPr lang="de-CH" smtClean="0"/>
              <a:pPr>
                <a:lnSpc>
                  <a:spcPct val="90000"/>
                </a:lnSpc>
                <a:spcAft>
                  <a:spcPts val="600"/>
                </a:spcAft>
              </a:pPr>
              <a:t>19</a:t>
            </a:fld>
            <a:endParaRPr lang="de-CH"/>
          </a:p>
        </p:txBody>
      </p:sp>
      <p:pic>
        <p:nvPicPr>
          <p:cNvPr id="2" name="Grafik 1" descr="Ein Bild, das Text, Screenshot, Schrift, Zahl enthält.">
            <a:extLst>
              <a:ext uri="{FF2B5EF4-FFF2-40B4-BE49-F238E27FC236}">
                <a16:creationId xmlns:a16="http://schemas.microsoft.com/office/drawing/2014/main" id="{E9AC6EDB-D67A-0A02-5DE3-4E3C3CE3B730}"/>
              </a:ext>
            </a:extLst>
          </p:cNvPr>
          <p:cNvPicPr>
            <a:picLocks noChangeAspect="1"/>
          </p:cNvPicPr>
          <p:nvPr/>
        </p:nvPicPr>
        <p:blipFill>
          <a:blip r:embed="rId2"/>
          <a:stretch>
            <a:fillRect/>
          </a:stretch>
        </p:blipFill>
        <p:spPr>
          <a:xfrm>
            <a:off x="533799" y="2322966"/>
            <a:ext cx="5400000" cy="3300991"/>
          </a:xfrm>
          <a:prstGeom prst="rect">
            <a:avLst/>
          </a:prstGeom>
          <a:ln w="38100">
            <a:solidFill>
              <a:schemeClr val="bg2">
                <a:lumMod val="50000"/>
              </a:schemeClr>
            </a:solidFill>
          </a:ln>
        </p:spPr>
      </p:pic>
      <p:pic>
        <p:nvPicPr>
          <p:cNvPr id="6" name="Grafik 5">
            <a:extLst>
              <a:ext uri="{FF2B5EF4-FFF2-40B4-BE49-F238E27FC236}">
                <a16:creationId xmlns:a16="http://schemas.microsoft.com/office/drawing/2014/main" id="{DCCAC19E-2D4A-5EA7-4A8C-73DDC206DB19}"/>
              </a:ext>
            </a:extLst>
          </p:cNvPr>
          <p:cNvPicPr>
            <a:picLocks noChangeAspect="1"/>
          </p:cNvPicPr>
          <p:nvPr/>
        </p:nvPicPr>
        <p:blipFill>
          <a:blip r:embed="rId3"/>
          <a:stretch>
            <a:fillRect/>
          </a:stretch>
        </p:blipFill>
        <p:spPr>
          <a:xfrm>
            <a:off x="6248951" y="2331610"/>
            <a:ext cx="5400000" cy="3292347"/>
          </a:xfrm>
          <a:prstGeom prst="rect">
            <a:avLst/>
          </a:prstGeom>
          <a:ln w="38100">
            <a:solidFill>
              <a:schemeClr val="bg2">
                <a:lumMod val="50000"/>
              </a:schemeClr>
            </a:solidFill>
          </a:ln>
        </p:spPr>
      </p:pic>
    </p:spTree>
    <p:extLst>
      <p:ext uri="{BB962C8B-B14F-4D97-AF65-F5344CB8AC3E}">
        <p14:creationId xmlns:p14="http://schemas.microsoft.com/office/powerpoint/2010/main" val="817151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a:extLst>
              <a:ext uri="{FF2B5EF4-FFF2-40B4-BE49-F238E27FC236}">
                <a16:creationId xmlns:a16="http://schemas.microsoft.com/office/drawing/2014/main" id="{2BA24A01-052B-BC93-F5F0-CB31617393E8}"/>
              </a:ext>
            </a:extLst>
          </p:cNvPr>
          <p:cNvPicPr>
            <a:picLocks noGrp="1" noChangeAspect="1"/>
          </p:cNvPicPr>
          <p:nvPr>
            <p:ph type="pic" sz="quarter" idx="17"/>
          </p:nvPr>
        </p:nvPicPr>
        <p:blipFill>
          <a:blip r:embed="rId3" cstate="print">
            <a:extLst>
              <a:ext uri="{28A0092B-C50C-407E-A947-70E740481C1C}">
                <a14:useLocalDpi xmlns:a14="http://schemas.microsoft.com/office/drawing/2010/main" val="0"/>
              </a:ext>
            </a:extLst>
          </a:blip>
          <a:srcRect l="25069" r="25069"/>
          <a:stretch/>
        </p:blipFill>
        <p:spPr>
          <a:xfrm>
            <a:off x="6173362" y="518123"/>
            <a:ext cx="5323238" cy="6007221"/>
          </a:xfrm>
        </p:spPr>
      </p:pic>
      <p:sp>
        <p:nvSpPr>
          <p:cNvPr id="4" name="Titel 3">
            <a:extLst>
              <a:ext uri="{FF2B5EF4-FFF2-40B4-BE49-F238E27FC236}">
                <a16:creationId xmlns:a16="http://schemas.microsoft.com/office/drawing/2014/main" id="{92AD47BD-81C3-A848-ECB9-322F13E5C832}"/>
              </a:ext>
            </a:extLst>
          </p:cNvPr>
          <p:cNvSpPr>
            <a:spLocks noGrp="1"/>
          </p:cNvSpPr>
          <p:nvPr>
            <p:ph type="ctrTitle"/>
          </p:nvPr>
        </p:nvSpPr>
        <p:spPr>
          <a:xfrm>
            <a:off x="407989" y="1399459"/>
            <a:ext cx="5543996" cy="5458541"/>
          </a:xfrm>
        </p:spPr>
        <p:txBody>
          <a:bodyPr/>
          <a:lstStyle/>
          <a:p>
            <a:br>
              <a:rPr lang="de-CH" sz="3200" dirty="0">
                <a:effectLst/>
                <a:latin typeface="Aptos" panose="020B0004020202020204" pitchFamily="34" charset="0"/>
                <a:ea typeface="Aptos" panose="020B0004020202020204" pitchFamily="34" charset="0"/>
                <a:cs typeface="Times New Roman" panose="02020603050405020304" pitchFamily="18" charset="0"/>
              </a:rPr>
            </a:br>
            <a:br>
              <a:rPr lang="de-CH" sz="3200" dirty="0">
                <a:effectLst/>
                <a:latin typeface="Aptos" panose="020B0004020202020204" pitchFamily="34" charset="0"/>
                <a:ea typeface="Aptos" panose="020B0004020202020204" pitchFamily="34" charset="0"/>
                <a:cs typeface="Times New Roman" panose="02020603050405020304" pitchFamily="18" charset="0"/>
              </a:rPr>
            </a:br>
            <a:r>
              <a:rPr lang="de-CH" sz="3200" dirty="0">
                <a:latin typeface="Aptos"/>
                <a:ea typeface="Aptos" panose="020B0004020202020204" pitchFamily="34" charset="0"/>
                <a:cs typeface="Times New Roman"/>
              </a:rPr>
              <a:t>I</a:t>
            </a:r>
            <a:r>
              <a:rPr lang="de-CH" sz="3200" dirty="0">
                <a:effectLst/>
                <a:latin typeface="Aptos"/>
                <a:ea typeface="Aptos" panose="020B0004020202020204" pitchFamily="34" charset="0"/>
                <a:cs typeface="Times New Roman"/>
              </a:rPr>
              <a:t>nstruments TRIAGO</a:t>
            </a:r>
            <a:r>
              <a:rPr lang="de-CH" sz="3200" dirty="0">
                <a:latin typeface="Aptos"/>
                <a:ea typeface="Aptos" panose="020B0004020202020204" pitchFamily="34" charset="0"/>
                <a:cs typeface="Times New Roman"/>
              </a:rPr>
              <a:t>: </a:t>
            </a:r>
            <a:r>
              <a:rPr lang="fr-FR" sz="3200" dirty="0">
                <a:latin typeface="Aptos"/>
                <a:ea typeface="Aptos" panose="020B0004020202020204" pitchFamily="34" charset="0"/>
                <a:cs typeface="Times New Roman"/>
              </a:rPr>
              <a:t>É</a:t>
            </a:r>
            <a:r>
              <a:rPr lang="fr-FR" sz="3200" dirty="0">
                <a:effectLst/>
                <a:latin typeface="Aptos"/>
                <a:ea typeface="Aptos" panose="020B0004020202020204" pitchFamily="34" charset="0"/>
                <a:cs typeface="Times New Roman"/>
              </a:rPr>
              <a:t>valuation des compétences de base des adultes</a:t>
            </a:r>
            <a:br>
              <a:rPr lang="de-CH" sz="3200" dirty="0">
                <a:effectLst/>
                <a:latin typeface="Aptos" panose="020B0004020202020204" pitchFamily="34" charset="0"/>
                <a:ea typeface="Aptos" panose="020B0004020202020204" pitchFamily="34" charset="0"/>
                <a:cs typeface="Times New Roman" panose="02020603050405020304" pitchFamily="18" charset="0"/>
              </a:rPr>
            </a:br>
            <a:br>
              <a:rPr lang="de-CH" sz="3200" dirty="0">
                <a:effectLst/>
                <a:latin typeface="Aptos" panose="020B0004020202020204" pitchFamily="34" charset="0"/>
                <a:ea typeface="Aptos" panose="020B0004020202020204" pitchFamily="34" charset="0"/>
                <a:cs typeface="Times New Roman" panose="02020603050405020304" pitchFamily="18" charset="0"/>
              </a:rPr>
            </a:br>
            <a:br>
              <a:rPr lang="de-CH" sz="3200" dirty="0">
                <a:effectLst/>
                <a:latin typeface="Aptos" panose="020B0004020202020204" pitchFamily="34" charset="0"/>
                <a:ea typeface="Aptos" panose="020B0004020202020204" pitchFamily="34" charset="0"/>
                <a:cs typeface="Times New Roman" panose="02020603050405020304" pitchFamily="18" charset="0"/>
              </a:rPr>
            </a:br>
            <a:endParaRPr lang="de-CH" sz="3200" b="0" dirty="0"/>
          </a:p>
        </p:txBody>
      </p:sp>
    </p:spTree>
    <p:extLst>
      <p:ext uri="{BB962C8B-B14F-4D97-AF65-F5344CB8AC3E}">
        <p14:creationId xmlns:p14="http://schemas.microsoft.com/office/powerpoint/2010/main" val="2972819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51A73-58E9-FDD1-0D65-9B1F8F2A6BFD}"/>
            </a:ext>
          </a:extLst>
        </p:cNvPr>
        <p:cNvGrpSpPr/>
        <p:nvPr/>
      </p:nvGrpSpPr>
      <p:grpSpPr>
        <a:xfrm>
          <a:off x="0" y="0"/>
          <a:ext cx="0" cy="0"/>
          <a:chOff x="0" y="0"/>
          <a:chExt cx="0" cy="0"/>
        </a:xfrm>
      </p:grpSpPr>
      <p:sp>
        <p:nvSpPr>
          <p:cNvPr id="18" name="Title 1">
            <a:extLst>
              <a:ext uri="{FF2B5EF4-FFF2-40B4-BE49-F238E27FC236}">
                <a16:creationId xmlns:a16="http://schemas.microsoft.com/office/drawing/2014/main" id="{C2294414-5660-EA0E-BF44-D693F52533E5}"/>
              </a:ext>
            </a:extLst>
          </p:cNvPr>
          <p:cNvSpPr>
            <a:spLocks noGrp="1"/>
          </p:cNvSpPr>
          <p:nvPr>
            <p:ph type="title"/>
          </p:nvPr>
        </p:nvSpPr>
        <p:spPr>
          <a:xfrm>
            <a:off x="660084" y="1170371"/>
            <a:ext cx="11012400" cy="492443"/>
          </a:xfrm>
        </p:spPr>
        <p:txBody>
          <a:bodyPr wrap="square" anchor="t">
            <a:normAutofit/>
          </a:bodyPr>
          <a:lstStyle/>
          <a:p>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Profils</a:t>
            </a:r>
            <a:r>
              <a:rPr lang="en-US" dirty="0"/>
              <a:t> </a:t>
            </a:r>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préparés</a:t>
            </a:r>
            <a:endParaRPr lang="en-US"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5" name="Datumsplatzhalter 4">
            <a:extLst>
              <a:ext uri="{FF2B5EF4-FFF2-40B4-BE49-F238E27FC236}">
                <a16:creationId xmlns:a16="http://schemas.microsoft.com/office/drawing/2014/main" id="{EFFEE71F-290F-3901-B613-5513C182812E}"/>
              </a:ext>
            </a:extLst>
          </p:cNvPr>
          <p:cNvSpPr>
            <a:spLocks noGrp="1"/>
          </p:cNvSpPr>
          <p:nvPr>
            <p:ph type="dt" sz="half" idx="10"/>
          </p:nvPr>
        </p:nvSpPr>
        <p:spPr>
          <a:xfrm>
            <a:off x="419100" y="6620400"/>
            <a:ext cx="1188000" cy="144016"/>
          </a:xfrm>
        </p:spPr>
        <p:txBody>
          <a:bodyPr anchor="t">
            <a:normAutofit/>
          </a:bodyPr>
          <a:lstStyle/>
          <a:p>
            <a:pPr>
              <a:lnSpc>
                <a:spcPct val="90000"/>
              </a:lnSpc>
              <a:spcAft>
                <a:spcPts val="600"/>
              </a:spcAft>
            </a:pPr>
            <a:fld id="{CF0770B2-7AB5-4F5D-B885-3C4AEE8836AB}" type="datetime1">
              <a:rPr lang="en-US"/>
              <a:pPr>
                <a:lnSpc>
                  <a:spcPct val="90000"/>
                </a:lnSpc>
                <a:spcAft>
                  <a:spcPts val="600"/>
                </a:spcAft>
              </a:pPr>
              <a:t>7/1/2026</a:t>
            </a:fld>
            <a:endParaRPr lang="de-CH"/>
          </a:p>
        </p:txBody>
      </p:sp>
      <p:sp>
        <p:nvSpPr>
          <p:cNvPr id="13" name="Footer Placeholder 2">
            <a:extLst>
              <a:ext uri="{FF2B5EF4-FFF2-40B4-BE49-F238E27FC236}">
                <a16:creationId xmlns:a16="http://schemas.microsoft.com/office/drawing/2014/main" id="{730EC10C-6977-1B58-B124-9880DF7A097C}"/>
              </a:ext>
            </a:extLst>
          </p:cNvPr>
          <p:cNvSpPr>
            <a:spLocks noGrp="1"/>
          </p:cNvSpPr>
          <p:nvPr>
            <p:ph type="ftr" sz="quarter" idx="11"/>
          </p:nvPr>
        </p:nvSpPr>
        <p:spPr>
          <a:xfrm>
            <a:off x="1667508" y="6620400"/>
            <a:ext cx="8100000" cy="144016"/>
          </a:xfrm>
        </p:spPr>
        <p:txBody>
          <a:bodyPr anchor="t">
            <a:normAutofit/>
          </a:bodyPr>
          <a:lstStyle/>
          <a:p>
            <a:pPr>
              <a:lnSpc>
                <a:spcPct val="90000"/>
              </a:lnSpc>
              <a:spcAft>
                <a:spcPts val="600"/>
              </a:spcAft>
            </a:pPr>
            <a:r>
              <a:rPr lang="de-DE" dirty="0"/>
              <a:t>Professur für Erwachsenenbildung und Weiterbildung - Instruments TRIAGO</a:t>
            </a:r>
            <a:endParaRPr lang="de-CH" dirty="0"/>
          </a:p>
        </p:txBody>
      </p:sp>
      <p:sp>
        <p:nvSpPr>
          <p:cNvPr id="7" name="Foliennummernplatzhalter 6">
            <a:extLst>
              <a:ext uri="{FF2B5EF4-FFF2-40B4-BE49-F238E27FC236}">
                <a16:creationId xmlns:a16="http://schemas.microsoft.com/office/drawing/2014/main" id="{FAF3BFFD-EDB3-DFC6-9039-70EBEE6FFEB0}"/>
              </a:ext>
            </a:extLst>
          </p:cNvPr>
          <p:cNvSpPr>
            <a:spLocks noGrp="1"/>
          </p:cNvSpPr>
          <p:nvPr>
            <p:ph type="sldNum" sz="quarter" idx="12"/>
          </p:nvPr>
        </p:nvSpPr>
        <p:spPr>
          <a:xfrm>
            <a:off x="11460596" y="6620400"/>
            <a:ext cx="376710" cy="144016"/>
          </a:xfrm>
        </p:spPr>
        <p:txBody>
          <a:bodyPr anchor="t">
            <a:normAutofit/>
          </a:bodyPr>
          <a:lstStyle/>
          <a:p>
            <a:pPr>
              <a:lnSpc>
                <a:spcPct val="90000"/>
              </a:lnSpc>
              <a:spcAft>
                <a:spcPts val="600"/>
              </a:spcAft>
            </a:pPr>
            <a:fld id="{DEB7E9B5-D177-47E2-8402-E1DDCACADA16}" type="slidenum">
              <a:rPr lang="de-CH" smtClean="0"/>
              <a:pPr>
                <a:lnSpc>
                  <a:spcPct val="90000"/>
                </a:lnSpc>
                <a:spcAft>
                  <a:spcPts val="600"/>
                </a:spcAft>
              </a:pPr>
              <a:t>20</a:t>
            </a:fld>
            <a:endParaRPr lang="de-CH"/>
          </a:p>
        </p:txBody>
      </p:sp>
      <p:pic>
        <p:nvPicPr>
          <p:cNvPr id="4" name="Grafik 3">
            <a:extLst>
              <a:ext uri="{FF2B5EF4-FFF2-40B4-BE49-F238E27FC236}">
                <a16:creationId xmlns:a16="http://schemas.microsoft.com/office/drawing/2014/main" id="{12F50A0C-5DF0-D3C4-6F1D-FBE1E2047947}"/>
              </a:ext>
            </a:extLst>
          </p:cNvPr>
          <p:cNvPicPr>
            <a:picLocks noChangeAspect="1"/>
          </p:cNvPicPr>
          <p:nvPr/>
        </p:nvPicPr>
        <p:blipFill>
          <a:blip r:embed="rId2"/>
          <a:stretch>
            <a:fillRect/>
          </a:stretch>
        </p:blipFill>
        <p:spPr>
          <a:xfrm>
            <a:off x="726150" y="2623873"/>
            <a:ext cx="5400000" cy="3283968"/>
          </a:xfrm>
          <a:prstGeom prst="rect">
            <a:avLst/>
          </a:prstGeom>
          <a:ln w="38100">
            <a:solidFill>
              <a:schemeClr val="bg2">
                <a:lumMod val="50000"/>
              </a:schemeClr>
            </a:solidFill>
          </a:ln>
        </p:spPr>
      </p:pic>
      <p:pic>
        <p:nvPicPr>
          <p:cNvPr id="11" name="Grafik 10">
            <a:extLst>
              <a:ext uri="{FF2B5EF4-FFF2-40B4-BE49-F238E27FC236}">
                <a16:creationId xmlns:a16="http://schemas.microsoft.com/office/drawing/2014/main" id="{365D866C-261A-994B-C984-2EDAA37D310B}"/>
              </a:ext>
            </a:extLst>
          </p:cNvPr>
          <p:cNvPicPr>
            <a:picLocks noChangeAspect="1"/>
          </p:cNvPicPr>
          <p:nvPr/>
        </p:nvPicPr>
        <p:blipFill>
          <a:blip r:embed="rId3"/>
          <a:stretch>
            <a:fillRect/>
          </a:stretch>
        </p:blipFill>
        <p:spPr>
          <a:xfrm>
            <a:off x="6440028" y="2623874"/>
            <a:ext cx="5111735" cy="3276000"/>
          </a:xfrm>
          <a:prstGeom prst="rect">
            <a:avLst/>
          </a:prstGeom>
          <a:ln w="38100">
            <a:solidFill>
              <a:schemeClr val="bg2">
                <a:lumMod val="50000"/>
              </a:schemeClr>
            </a:solidFill>
          </a:ln>
        </p:spPr>
      </p:pic>
    </p:spTree>
    <p:extLst>
      <p:ext uri="{BB962C8B-B14F-4D97-AF65-F5344CB8AC3E}">
        <p14:creationId xmlns:p14="http://schemas.microsoft.com/office/powerpoint/2010/main" val="5628505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0CC07-2C9C-B1FD-7418-FEDE5CBB80F0}"/>
            </a:ext>
          </a:extLst>
        </p:cNvPr>
        <p:cNvGrpSpPr/>
        <p:nvPr/>
      </p:nvGrpSpPr>
      <p:grpSpPr>
        <a:xfrm>
          <a:off x="0" y="0"/>
          <a:ext cx="0" cy="0"/>
          <a:chOff x="0" y="0"/>
          <a:chExt cx="0" cy="0"/>
        </a:xfrm>
      </p:grpSpPr>
      <p:sp>
        <p:nvSpPr>
          <p:cNvPr id="18" name="Title 1">
            <a:extLst>
              <a:ext uri="{FF2B5EF4-FFF2-40B4-BE49-F238E27FC236}">
                <a16:creationId xmlns:a16="http://schemas.microsoft.com/office/drawing/2014/main" id="{9249A6B9-5044-3F81-3842-3048C2A5D28B}"/>
              </a:ext>
            </a:extLst>
          </p:cNvPr>
          <p:cNvSpPr>
            <a:spLocks noGrp="1"/>
          </p:cNvSpPr>
          <p:nvPr>
            <p:ph type="title"/>
          </p:nvPr>
        </p:nvSpPr>
        <p:spPr>
          <a:xfrm>
            <a:off x="406800" y="815953"/>
            <a:ext cx="11012400" cy="492443"/>
          </a:xfrm>
        </p:spPr>
        <p:txBody>
          <a:bodyPr wrap="square" anchor="t">
            <a:normAutofit/>
          </a:bodyPr>
          <a:lstStyle/>
          <a:p>
            <a:pPr algn="ctr"/>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Profil</a:t>
            </a:r>
            <a:r>
              <a:rPr lang="en-US" dirty="0"/>
              <a:t> </a:t>
            </a:r>
            <a:r>
              <a:rPr lang="en-US"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vierge</a:t>
            </a:r>
            <a:endParaRPr lang="de-DE"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5" name="Datumsplatzhalter 4">
            <a:extLst>
              <a:ext uri="{FF2B5EF4-FFF2-40B4-BE49-F238E27FC236}">
                <a16:creationId xmlns:a16="http://schemas.microsoft.com/office/drawing/2014/main" id="{25B4C740-6AF4-F642-9AA3-849EEB9AC0C1}"/>
              </a:ext>
            </a:extLst>
          </p:cNvPr>
          <p:cNvSpPr>
            <a:spLocks noGrp="1"/>
          </p:cNvSpPr>
          <p:nvPr>
            <p:ph type="dt" sz="half" idx="10"/>
          </p:nvPr>
        </p:nvSpPr>
        <p:spPr/>
        <p:txBody>
          <a:bodyPr anchor="t">
            <a:normAutofit/>
          </a:bodyPr>
          <a:lstStyle/>
          <a:p>
            <a:pPr>
              <a:lnSpc>
                <a:spcPct val="90000"/>
              </a:lnSpc>
              <a:spcAft>
                <a:spcPts val="600"/>
              </a:spcAft>
            </a:pPr>
            <a:fld id="{CF0770B2-7AB5-4F5D-B885-3C4AEE8836AB}" type="datetime1">
              <a:rPr lang="en-US"/>
              <a:pPr>
                <a:lnSpc>
                  <a:spcPct val="90000"/>
                </a:lnSpc>
                <a:spcAft>
                  <a:spcPts val="600"/>
                </a:spcAft>
              </a:pPr>
              <a:t>7/1/2026</a:t>
            </a:fld>
            <a:endParaRPr lang="de-CH"/>
          </a:p>
        </p:txBody>
      </p:sp>
      <p:sp>
        <p:nvSpPr>
          <p:cNvPr id="13" name="Footer Placeholder 2">
            <a:extLst>
              <a:ext uri="{FF2B5EF4-FFF2-40B4-BE49-F238E27FC236}">
                <a16:creationId xmlns:a16="http://schemas.microsoft.com/office/drawing/2014/main" id="{44DDF58F-DB9A-C209-475D-7D12C6BDA421}"/>
              </a:ext>
            </a:extLst>
          </p:cNvPr>
          <p:cNvSpPr>
            <a:spLocks noGrp="1"/>
          </p:cNvSpPr>
          <p:nvPr>
            <p:ph type="ftr" sz="quarter" idx="11"/>
          </p:nvPr>
        </p:nvSpPr>
        <p:spPr/>
        <p:txBody>
          <a:bodyPr anchor="t">
            <a:normAutofit/>
          </a:bodyPr>
          <a:lstStyle/>
          <a:p>
            <a:pPr>
              <a:lnSpc>
                <a:spcPct val="90000"/>
              </a:lnSpc>
              <a:spcAft>
                <a:spcPts val="600"/>
              </a:spcAft>
            </a:pPr>
            <a:r>
              <a:rPr lang="de-DE" dirty="0"/>
              <a:t>Professur für Erwachsenenbildung und Weiterbildung - Instruments TRIAGO</a:t>
            </a:r>
            <a:endParaRPr lang="de-CH" dirty="0"/>
          </a:p>
        </p:txBody>
      </p:sp>
      <p:sp>
        <p:nvSpPr>
          <p:cNvPr id="7" name="Foliennummernplatzhalter 6">
            <a:extLst>
              <a:ext uri="{FF2B5EF4-FFF2-40B4-BE49-F238E27FC236}">
                <a16:creationId xmlns:a16="http://schemas.microsoft.com/office/drawing/2014/main" id="{1352BC0B-6AD3-BFF4-FE2F-4B43D9BDB32E}"/>
              </a:ext>
            </a:extLst>
          </p:cNvPr>
          <p:cNvSpPr>
            <a:spLocks noGrp="1"/>
          </p:cNvSpPr>
          <p:nvPr>
            <p:ph type="sldNum" sz="quarter" idx="12"/>
          </p:nvPr>
        </p:nvSpPr>
        <p:spPr/>
        <p:txBody>
          <a:bodyPr anchor="t">
            <a:normAutofit/>
          </a:bodyPr>
          <a:lstStyle/>
          <a:p>
            <a:pPr>
              <a:lnSpc>
                <a:spcPct val="90000"/>
              </a:lnSpc>
              <a:spcAft>
                <a:spcPts val="600"/>
              </a:spcAft>
            </a:pPr>
            <a:fld id="{DEB7E9B5-D177-47E2-8402-E1DDCACADA16}" type="slidenum">
              <a:rPr lang="de-CH" smtClean="0"/>
              <a:pPr>
                <a:lnSpc>
                  <a:spcPct val="90000"/>
                </a:lnSpc>
                <a:spcAft>
                  <a:spcPts val="600"/>
                </a:spcAft>
              </a:pPr>
              <a:t>21</a:t>
            </a:fld>
            <a:endParaRPr lang="de-CH"/>
          </a:p>
        </p:txBody>
      </p:sp>
      <p:pic>
        <p:nvPicPr>
          <p:cNvPr id="2" name="Grafik 1" descr="Ein Bild, das Text, Screenshot, Reihe, Diagramm enthält.&#10;&#10;KI-generierte Inhalte können fehlerhaft sein.">
            <a:extLst>
              <a:ext uri="{FF2B5EF4-FFF2-40B4-BE49-F238E27FC236}">
                <a16:creationId xmlns:a16="http://schemas.microsoft.com/office/drawing/2014/main" id="{20245E38-CBC6-C279-A2D5-7C5DD32E4115}"/>
              </a:ext>
            </a:extLst>
          </p:cNvPr>
          <p:cNvPicPr>
            <a:picLocks noChangeAspect="1"/>
          </p:cNvPicPr>
          <p:nvPr/>
        </p:nvPicPr>
        <p:blipFill>
          <a:blip r:embed="rId2"/>
          <a:stretch>
            <a:fillRect/>
          </a:stretch>
        </p:blipFill>
        <p:spPr>
          <a:xfrm>
            <a:off x="2048555" y="1582058"/>
            <a:ext cx="8094890" cy="4855029"/>
          </a:xfrm>
          <a:prstGeom prst="rect">
            <a:avLst/>
          </a:prstGeom>
          <a:ln w="38100">
            <a:solidFill>
              <a:schemeClr val="bg2">
                <a:lumMod val="50000"/>
              </a:schemeClr>
            </a:solidFill>
          </a:ln>
        </p:spPr>
      </p:pic>
    </p:spTree>
    <p:extLst>
      <p:ext uri="{BB962C8B-B14F-4D97-AF65-F5344CB8AC3E}">
        <p14:creationId xmlns:p14="http://schemas.microsoft.com/office/powerpoint/2010/main" val="1839476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CA45A-5C7B-67C8-5083-06E057E0E577}"/>
            </a:ext>
          </a:extLst>
        </p:cNvPr>
        <p:cNvGrpSpPr/>
        <p:nvPr/>
      </p:nvGrpSpPr>
      <p:grpSpPr>
        <a:xfrm>
          <a:off x="0" y="0"/>
          <a:ext cx="0" cy="0"/>
          <a:chOff x="0" y="0"/>
          <a:chExt cx="0" cy="0"/>
        </a:xfrm>
      </p:grpSpPr>
      <p:sp>
        <p:nvSpPr>
          <p:cNvPr id="4" name="Datumsplatzhalter 3">
            <a:extLst>
              <a:ext uri="{FF2B5EF4-FFF2-40B4-BE49-F238E27FC236}">
                <a16:creationId xmlns:a16="http://schemas.microsoft.com/office/drawing/2014/main" id="{774A8E68-C761-CCCD-FCAE-9535ECDD3DA6}"/>
              </a:ext>
            </a:extLst>
          </p:cNvPr>
          <p:cNvSpPr>
            <a:spLocks noGrp="1"/>
          </p:cNvSpPr>
          <p:nvPr>
            <p:ph type="dt" sz="half" idx="10"/>
          </p:nvPr>
        </p:nvSpPr>
        <p:spPr/>
        <p:txBody>
          <a:bodyPr/>
          <a:lstStyle/>
          <a:p>
            <a:fld id="{C1823D6D-29DD-4A97-BEA7-E495069800B9}" type="datetime1">
              <a:rPr lang="de-DE" smtClean="0"/>
              <a:t>01.07.2026</a:t>
            </a:fld>
            <a:endParaRPr lang="de-CH" dirty="0"/>
          </a:p>
        </p:txBody>
      </p:sp>
      <p:sp>
        <p:nvSpPr>
          <p:cNvPr id="5" name="Fußzeilenplatzhalter 4">
            <a:extLst>
              <a:ext uri="{FF2B5EF4-FFF2-40B4-BE49-F238E27FC236}">
                <a16:creationId xmlns:a16="http://schemas.microsoft.com/office/drawing/2014/main" id="{7EE6ECEC-6E78-9294-625B-BA9FD50CB3F9}"/>
              </a:ext>
            </a:extLst>
          </p:cNvPr>
          <p:cNvSpPr>
            <a:spLocks noGrp="1"/>
          </p:cNvSpPr>
          <p:nvPr>
            <p:ph type="ftr" sz="quarter" idx="11"/>
          </p:nvPr>
        </p:nvSpPr>
        <p:spPr/>
        <p:txBody>
          <a:bodyPr/>
          <a:lstStyle/>
          <a:p>
            <a:r>
              <a:rPr lang="de-DE" dirty="0"/>
              <a:t>Professur für Erwachsenenbildung und Weiterbildung - Instruments TRIAGO</a:t>
            </a:r>
            <a:endParaRPr lang="de-CH" dirty="0"/>
          </a:p>
        </p:txBody>
      </p:sp>
      <p:sp>
        <p:nvSpPr>
          <p:cNvPr id="6" name="Foliennummernplatzhalter 5">
            <a:extLst>
              <a:ext uri="{FF2B5EF4-FFF2-40B4-BE49-F238E27FC236}">
                <a16:creationId xmlns:a16="http://schemas.microsoft.com/office/drawing/2014/main" id="{0543D0A2-DE4C-8D94-2927-45ECED2ED72B}"/>
              </a:ext>
            </a:extLst>
          </p:cNvPr>
          <p:cNvSpPr>
            <a:spLocks noGrp="1"/>
          </p:cNvSpPr>
          <p:nvPr>
            <p:ph type="sldNum" sz="quarter" idx="12"/>
          </p:nvPr>
        </p:nvSpPr>
        <p:spPr/>
        <p:txBody>
          <a:bodyPr/>
          <a:lstStyle/>
          <a:p>
            <a:fld id="{442AD375-037F-43D0-B059-5172DA06796A}" type="slidenum">
              <a:rPr lang="de-CH" smtClean="0"/>
              <a:pPr/>
              <a:t>22</a:t>
            </a:fld>
            <a:endParaRPr lang="de-CH" dirty="0"/>
          </a:p>
        </p:txBody>
      </p:sp>
      <p:sp>
        <p:nvSpPr>
          <p:cNvPr id="7" name="Rechteck: abgerundete Ecken 6">
            <a:extLst>
              <a:ext uri="{FF2B5EF4-FFF2-40B4-BE49-F238E27FC236}">
                <a16:creationId xmlns:a16="http://schemas.microsoft.com/office/drawing/2014/main" id="{DFACAFA4-8385-3082-AD8F-3C235EF2B953}"/>
              </a:ext>
            </a:extLst>
          </p:cNvPr>
          <p:cNvSpPr/>
          <p:nvPr/>
        </p:nvSpPr>
        <p:spPr>
          <a:xfrm>
            <a:off x="0" y="1581259"/>
            <a:ext cx="12192000" cy="1509281"/>
          </a:xfrm>
          <a:prstGeom prst="roundRect">
            <a:avLst>
              <a:gd name="adj" fmla="val 0"/>
            </a:avLst>
          </a:prstGeom>
          <a:solidFill>
            <a:srgbClr val="FFF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3200" b="1" dirty="0">
              <a:solidFill>
                <a:srgbClr val="BC8200"/>
              </a:solidFill>
              <a:latin typeface="Arial Rounded MT Bold" panose="020F0704030504030204" pitchFamily="34" charset="0"/>
            </a:endParaRPr>
          </a:p>
        </p:txBody>
      </p:sp>
      <p:sp>
        <p:nvSpPr>
          <p:cNvPr id="11" name="Titel 1">
            <a:extLst>
              <a:ext uri="{FF2B5EF4-FFF2-40B4-BE49-F238E27FC236}">
                <a16:creationId xmlns:a16="http://schemas.microsoft.com/office/drawing/2014/main" id="{A144BAF8-B612-5BF9-9004-8B3145722C33}"/>
              </a:ext>
            </a:extLst>
          </p:cNvPr>
          <p:cNvSpPr>
            <a:spLocks noGrp="1"/>
          </p:cNvSpPr>
          <p:nvPr>
            <p:ph type="title"/>
          </p:nvPr>
        </p:nvSpPr>
        <p:spPr>
          <a:xfrm>
            <a:off x="2969686" y="1614668"/>
            <a:ext cx="6252629" cy="1477328"/>
          </a:xfrm>
        </p:spPr>
        <p:txBody>
          <a:bodyPr/>
          <a:lstStyle/>
          <a:p>
            <a:pPr algn="ctr"/>
            <a:r>
              <a:rPr lang="de-DE" sz="4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Arial"/>
              </a:rPr>
              <a:t>Questions et </a:t>
            </a:r>
            <a:r>
              <a:rPr lang="de-DE" sz="4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Arial"/>
              </a:rPr>
              <a:t>discussion</a:t>
            </a:r>
            <a:r>
              <a:rPr lang="de-DE" sz="4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Arial"/>
              </a:rPr>
              <a:t> </a:t>
            </a:r>
          </a:p>
        </p:txBody>
      </p:sp>
      <p:pic>
        <p:nvPicPr>
          <p:cNvPr id="12" name="Grafik 11" descr="Ein Bild, das Grafiken, Screenshot, Farbigkeit, Grafikdesign enthält.&#10;&#10;Automatisch generierte Beschreibung">
            <a:extLst>
              <a:ext uri="{FF2B5EF4-FFF2-40B4-BE49-F238E27FC236}">
                <a16:creationId xmlns:a16="http://schemas.microsoft.com/office/drawing/2014/main" id="{4ED93AD0-6366-F040-08FB-4CE3C54493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4761" y="-255179"/>
            <a:ext cx="1467160" cy="1654457"/>
          </a:xfrm>
          <a:prstGeom prst="rect">
            <a:avLst/>
          </a:prstGeom>
        </p:spPr>
      </p:pic>
      <p:pic>
        <p:nvPicPr>
          <p:cNvPr id="2" name="Grafik 1" descr="Kundenbewertung mit einfarbiger Füllung">
            <a:extLst>
              <a:ext uri="{FF2B5EF4-FFF2-40B4-BE49-F238E27FC236}">
                <a16:creationId xmlns:a16="http://schemas.microsoft.com/office/drawing/2014/main" id="{63C3C1C1-7B5F-31FA-5116-ADAD5025F5B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61614" y="3556591"/>
            <a:ext cx="2659911" cy="2704213"/>
          </a:xfrm>
          <a:prstGeom prst="rect">
            <a:avLst/>
          </a:prstGeom>
        </p:spPr>
      </p:pic>
    </p:spTree>
    <p:extLst>
      <p:ext uri="{BB962C8B-B14F-4D97-AF65-F5344CB8AC3E}">
        <p14:creationId xmlns:p14="http://schemas.microsoft.com/office/powerpoint/2010/main" val="677599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F9B846A5-BB59-928E-D8E6-7840D0126CAF}"/>
              </a:ext>
            </a:extLst>
          </p:cNvPr>
          <p:cNvSpPr>
            <a:spLocks noGrp="1"/>
          </p:cNvSpPr>
          <p:nvPr>
            <p:ph type="dt" sz="half" idx="10"/>
          </p:nvPr>
        </p:nvSpPr>
        <p:spPr/>
        <p:txBody>
          <a:bodyPr/>
          <a:lstStyle/>
          <a:p>
            <a:fld id="{C1823D6D-29DD-4A97-BEA7-E495069800B9}" type="datetime1">
              <a:rPr lang="de-DE" smtClean="0"/>
              <a:t>01.07.2026</a:t>
            </a:fld>
            <a:endParaRPr lang="de-CH" dirty="0"/>
          </a:p>
        </p:txBody>
      </p:sp>
      <p:sp>
        <p:nvSpPr>
          <p:cNvPr id="5" name="Fußzeilenplatzhalter 4">
            <a:extLst>
              <a:ext uri="{FF2B5EF4-FFF2-40B4-BE49-F238E27FC236}">
                <a16:creationId xmlns:a16="http://schemas.microsoft.com/office/drawing/2014/main" id="{2D1D6126-5380-E09A-8355-EE5F8EA37FB8}"/>
              </a:ext>
            </a:extLst>
          </p:cNvPr>
          <p:cNvSpPr>
            <a:spLocks noGrp="1"/>
          </p:cNvSpPr>
          <p:nvPr>
            <p:ph type="ftr" sz="quarter" idx="11"/>
          </p:nvPr>
        </p:nvSpPr>
        <p:spPr/>
        <p:txBody>
          <a:bodyPr/>
          <a:lstStyle/>
          <a:p>
            <a:r>
              <a:rPr lang="de-DE" dirty="0"/>
              <a:t>Professur für Erwachsenenbildung und Weiterbildung - Instruments TRIAGO</a:t>
            </a:r>
            <a:endParaRPr lang="de-CH" dirty="0"/>
          </a:p>
        </p:txBody>
      </p:sp>
      <p:sp>
        <p:nvSpPr>
          <p:cNvPr id="6" name="Foliennummernplatzhalter 5">
            <a:extLst>
              <a:ext uri="{FF2B5EF4-FFF2-40B4-BE49-F238E27FC236}">
                <a16:creationId xmlns:a16="http://schemas.microsoft.com/office/drawing/2014/main" id="{AC54E658-8E55-9168-9141-572462CDAA19}"/>
              </a:ext>
            </a:extLst>
          </p:cNvPr>
          <p:cNvSpPr>
            <a:spLocks noGrp="1"/>
          </p:cNvSpPr>
          <p:nvPr>
            <p:ph type="sldNum" sz="quarter" idx="12"/>
          </p:nvPr>
        </p:nvSpPr>
        <p:spPr/>
        <p:txBody>
          <a:bodyPr/>
          <a:lstStyle/>
          <a:p>
            <a:fld id="{442AD375-037F-43D0-B059-5172DA06796A}" type="slidenum">
              <a:rPr lang="de-CH" smtClean="0"/>
              <a:pPr/>
              <a:t>23</a:t>
            </a:fld>
            <a:endParaRPr lang="de-CH" dirty="0"/>
          </a:p>
        </p:txBody>
      </p:sp>
      <p:sp>
        <p:nvSpPr>
          <p:cNvPr id="7" name="Rechteck: abgerundete Ecken 6">
            <a:extLst>
              <a:ext uri="{FF2B5EF4-FFF2-40B4-BE49-F238E27FC236}">
                <a16:creationId xmlns:a16="http://schemas.microsoft.com/office/drawing/2014/main" id="{65AB7D88-B8AD-3D7A-CBD4-F5CC2A1E5EC2}"/>
              </a:ext>
            </a:extLst>
          </p:cNvPr>
          <p:cNvSpPr/>
          <p:nvPr/>
        </p:nvSpPr>
        <p:spPr>
          <a:xfrm>
            <a:off x="0" y="2948917"/>
            <a:ext cx="12192000" cy="924491"/>
          </a:xfrm>
          <a:prstGeom prst="roundRect">
            <a:avLst>
              <a:gd name="adj" fmla="val 0"/>
            </a:avLst>
          </a:prstGeom>
          <a:solidFill>
            <a:srgbClr val="FFF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3200" b="1" dirty="0">
              <a:solidFill>
                <a:srgbClr val="BC8200"/>
              </a:solidFill>
              <a:latin typeface="Arial Rounded MT Bold" panose="020F0704030504030204" pitchFamily="34" charset="0"/>
            </a:endParaRPr>
          </a:p>
        </p:txBody>
      </p:sp>
      <p:sp>
        <p:nvSpPr>
          <p:cNvPr id="11" name="Titel 1">
            <a:extLst>
              <a:ext uri="{FF2B5EF4-FFF2-40B4-BE49-F238E27FC236}">
                <a16:creationId xmlns:a16="http://schemas.microsoft.com/office/drawing/2014/main" id="{615F245E-21BF-68B9-BFEC-5543BD8816B3}"/>
              </a:ext>
            </a:extLst>
          </p:cNvPr>
          <p:cNvSpPr>
            <a:spLocks noGrp="1"/>
          </p:cNvSpPr>
          <p:nvPr>
            <p:ph type="title"/>
          </p:nvPr>
        </p:nvSpPr>
        <p:spPr>
          <a:xfrm>
            <a:off x="3259868" y="3026199"/>
            <a:ext cx="4915280" cy="738664"/>
          </a:xfrm>
        </p:spPr>
        <p:txBody>
          <a:bodyPr/>
          <a:lstStyle/>
          <a:p>
            <a:pPr algn="ctr"/>
            <a:r>
              <a:rPr lang="de-DE" sz="4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Merci!</a:t>
            </a:r>
            <a:endParaRPr lang="de-CH" sz="4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pic>
        <p:nvPicPr>
          <p:cNvPr id="12" name="Grafik 11" descr="Ein Bild, das Grafiken, Screenshot, Farbigkeit, Grafikdesign enthält.&#10;&#10;Automatisch generierte Beschreibung">
            <a:extLst>
              <a:ext uri="{FF2B5EF4-FFF2-40B4-BE49-F238E27FC236}">
                <a16:creationId xmlns:a16="http://schemas.microsoft.com/office/drawing/2014/main" id="{05CDA95B-6A4C-00AA-D549-378882B48F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4761" y="-255179"/>
            <a:ext cx="1467160" cy="1654457"/>
          </a:xfrm>
          <a:prstGeom prst="rect">
            <a:avLst/>
          </a:prstGeom>
        </p:spPr>
      </p:pic>
      <p:sp>
        <p:nvSpPr>
          <p:cNvPr id="15" name="Textfeld 14">
            <a:extLst>
              <a:ext uri="{FF2B5EF4-FFF2-40B4-BE49-F238E27FC236}">
                <a16:creationId xmlns:a16="http://schemas.microsoft.com/office/drawing/2014/main" id="{4B8305E0-8F05-DFFC-AD2D-25F6CC63765F}"/>
              </a:ext>
            </a:extLst>
          </p:cNvPr>
          <p:cNvSpPr txBox="1"/>
          <p:nvPr/>
        </p:nvSpPr>
        <p:spPr>
          <a:xfrm>
            <a:off x="2972226" y="5752879"/>
            <a:ext cx="5472484" cy="307777"/>
          </a:xfrm>
          <a:prstGeom prst="rect">
            <a:avLst/>
          </a:prstGeom>
          <a:noFill/>
        </p:spPr>
        <p:txBody>
          <a:bodyPr wrap="square">
            <a:spAutoFit/>
          </a:bodyPr>
          <a:lstStyle/>
          <a:p>
            <a:pPr algn="ctr"/>
            <a:r>
              <a:rPr lang="de-DE" sz="1400" dirty="0"/>
              <a:t>Contact:  </a:t>
            </a:r>
            <a:r>
              <a:rPr lang="de-CH" sz="1400" u="sng" dirty="0"/>
              <a:t>triage.iwb.ph@fhnw.ch</a:t>
            </a:r>
          </a:p>
        </p:txBody>
      </p:sp>
      <p:sp>
        <p:nvSpPr>
          <p:cNvPr id="10" name="Textfeld 9">
            <a:extLst>
              <a:ext uri="{FF2B5EF4-FFF2-40B4-BE49-F238E27FC236}">
                <a16:creationId xmlns:a16="http://schemas.microsoft.com/office/drawing/2014/main" id="{AE99D4E6-869E-BA7B-9D96-0DE9C9F0923B}"/>
              </a:ext>
            </a:extLst>
          </p:cNvPr>
          <p:cNvSpPr txBox="1"/>
          <p:nvPr/>
        </p:nvSpPr>
        <p:spPr>
          <a:xfrm>
            <a:off x="3556984" y="4057929"/>
            <a:ext cx="4259796" cy="416831"/>
          </a:xfrm>
          <a:prstGeom prst="rect">
            <a:avLst/>
          </a:prstGeom>
          <a:noFill/>
        </p:spPr>
        <p:txBody>
          <a:bodyPr wrap="square" lIns="0" tIns="0" rIns="0" bIns="108000">
            <a:spAutoFit/>
          </a:bodyPr>
          <a:lstStyle/>
          <a:p>
            <a:pPr lvl="1"/>
            <a:r>
              <a:rPr lang="de-CH" sz="2000" u="sng" dirty="0">
                <a:solidFill>
                  <a:schemeClr val="accent1">
                    <a:lumMod val="75000"/>
                  </a:schemeClr>
                </a:solidFill>
                <a:effectLst/>
                <a:ea typeface="Times New Roman" panose="02020603050405020304" pitchFamily="18" charset="0"/>
                <a:cs typeface="Aptos" panose="020B0004020202020204" pitchFamily="34" charset="0"/>
                <a:hlinkClick r:id="rId4">
                  <a:extLst>
                    <a:ext uri="{A12FA001-AC4F-418D-AE19-62706E023703}">
                      <ahyp:hlinkClr xmlns:ahyp="http://schemas.microsoft.com/office/drawing/2018/hyperlinkcolor" val="tx"/>
                    </a:ext>
                  </a:extLst>
                </a:hlinkClick>
              </a:rPr>
              <a:t>www.kompetence.ch/</a:t>
            </a:r>
            <a:r>
              <a:rPr lang="de-CH" sz="2000" b="1" u="sng" dirty="0">
                <a:solidFill>
                  <a:schemeClr val="accent1">
                    <a:lumMod val="75000"/>
                  </a:schemeClr>
                </a:solidFill>
                <a:ea typeface="Times New Roman" panose="02020603050405020304" pitchFamily="18" charset="0"/>
                <a:cs typeface="Aptos" panose="020B0004020202020204" pitchFamily="34" charset="0"/>
                <a:hlinkClick r:id="rId4">
                  <a:extLst>
                    <a:ext uri="{A12FA001-AC4F-418D-AE19-62706E023703}">
                      <ahyp:hlinkClr xmlns:ahyp="http://schemas.microsoft.com/office/drawing/2018/hyperlinkcolor" val="tx"/>
                    </a:ext>
                  </a:extLst>
                </a:hlinkClick>
              </a:rPr>
              <a:t>fr</a:t>
            </a:r>
            <a:r>
              <a:rPr lang="de-CH" sz="2000" u="sng" dirty="0">
                <a:solidFill>
                  <a:schemeClr val="accent1">
                    <a:lumMod val="75000"/>
                  </a:schemeClr>
                </a:solidFill>
                <a:effectLst/>
                <a:ea typeface="Times New Roman" panose="02020603050405020304" pitchFamily="18" charset="0"/>
                <a:cs typeface="Aptos" panose="020B0004020202020204" pitchFamily="34" charset="0"/>
                <a:hlinkClick r:id="rId4">
                  <a:extLst>
                    <a:ext uri="{A12FA001-AC4F-418D-AE19-62706E023703}">
                      <ahyp:hlinkClr xmlns:ahyp="http://schemas.microsoft.com/office/drawing/2018/hyperlinkcolor" val="tx"/>
                    </a:ext>
                  </a:extLst>
                </a:hlinkClick>
              </a:rPr>
              <a:t>/triago</a:t>
            </a:r>
            <a:endParaRPr lang="de-CH" sz="2000" dirty="0">
              <a:solidFill>
                <a:schemeClr val="accent1">
                  <a:lumMod val="75000"/>
                </a:schemeClr>
              </a:solidFill>
              <a:effectLst/>
              <a:ea typeface="Aptos" panose="020B0004020202020204" pitchFamily="34" charset="0"/>
              <a:cs typeface="Aptos" panose="020B0004020202020204" pitchFamily="34" charset="0"/>
            </a:endParaRPr>
          </a:p>
        </p:txBody>
      </p:sp>
      <p:pic>
        <p:nvPicPr>
          <p:cNvPr id="30" name="Grafik 29">
            <a:extLst>
              <a:ext uri="{FF2B5EF4-FFF2-40B4-BE49-F238E27FC236}">
                <a16:creationId xmlns:a16="http://schemas.microsoft.com/office/drawing/2014/main" id="{5A2A577A-E5F6-CC98-4A37-3B3729DC9CC0}"/>
              </a:ext>
            </a:extLst>
          </p:cNvPr>
          <p:cNvPicPr>
            <a:picLocks noChangeAspect="1"/>
          </p:cNvPicPr>
          <p:nvPr/>
        </p:nvPicPr>
        <p:blipFill>
          <a:blip r:embed="rId5"/>
          <a:stretch>
            <a:fillRect/>
          </a:stretch>
        </p:blipFill>
        <p:spPr>
          <a:xfrm>
            <a:off x="4295800" y="1052736"/>
            <a:ext cx="3326636" cy="1570911"/>
          </a:xfrm>
          <a:prstGeom prst="rect">
            <a:avLst/>
          </a:prstGeom>
        </p:spPr>
      </p:pic>
    </p:spTree>
    <p:extLst>
      <p:ext uri="{BB962C8B-B14F-4D97-AF65-F5344CB8AC3E}">
        <p14:creationId xmlns:p14="http://schemas.microsoft.com/office/powerpoint/2010/main" val="1417669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90378-0705-656D-35A7-38549F573AA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C0C81D1-4F49-05D8-9EC2-BCF1F950F3B6}"/>
              </a:ext>
            </a:extLst>
          </p:cNvPr>
          <p:cNvSpPr>
            <a:spLocks noGrp="1"/>
          </p:cNvSpPr>
          <p:nvPr>
            <p:ph type="title"/>
          </p:nvPr>
        </p:nvSpPr>
        <p:spPr>
          <a:xfrm>
            <a:off x="415794" y="1098110"/>
            <a:ext cx="11012400" cy="492443"/>
          </a:xfrm>
        </p:spPr>
        <p:txBody>
          <a:bodyPr/>
          <a:lstStyle/>
          <a:p>
            <a:r>
              <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Ce</a:t>
            </a:r>
            <a:r>
              <a:rPr lang="de-CH" b="1" dirty="0"/>
              <a:t> </a:t>
            </a:r>
            <a:r>
              <a:rPr lang="de-CH"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qui</a:t>
            </a:r>
            <a:r>
              <a:rPr lang="de-CH" b="1" dirty="0"/>
              <a:t> </a:t>
            </a:r>
            <a:r>
              <a:rPr lang="de-CH"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vous</a:t>
            </a:r>
            <a:r>
              <a:rPr lang="de-CH" b="1" dirty="0"/>
              <a:t> </a:t>
            </a:r>
            <a:r>
              <a:rPr lang="de-CH"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attend</a:t>
            </a:r>
            <a:r>
              <a:rPr lang="de-CH" b="1" dirty="0"/>
              <a:t>…</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4" name="Datumsplatzhalter 3">
            <a:extLst>
              <a:ext uri="{FF2B5EF4-FFF2-40B4-BE49-F238E27FC236}">
                <a16:creationId xmlns:a16="http://schemas.microsoft.com/office/drawing/2014/main" id="{B11D8B56-862B-882A-CD6E-F9B0EA5B377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9AD52FE-3FA7-4532-8D32-CCFB059C1981}"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t>01.07.2026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68223019-4269-BDAF-B3A4-23DF574B0C5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7E7F2F11-B0B8-6871-978B-030C9B7329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0456" y="-305068"/>
            <a:ext cx="1771465" cy="1997609"/>
          </a:xfrm>
          <a:prstGeom prst="rect">
            <a:avLst/>
          </a:prstGeom>
        </p:spPr>
      </p:pic>
      <p:sp>
        <p:nvSpPr>
          <p:cNvPr id="8" name="Fußzeilenplatzhalter 4">
            <a:extLst>
              <a:ext uri="{FF2B5EF4-FFF2-40B4-BE49-F238E27FC236}">
                <a16:creationId xmlns:a16="http://schemas.microsoft.com/office/drawing/2014/main" id="{BD4629B8-8FF4-8E83-B1A9-0C911142D9B1}"/>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Instruments TRIAGO</a:t>
            </a:r>
          </a:p>
        </p:txBody>
      </p:sp>
      <p:sp>
        <p:nvSpPr>
          <p:cNvPr id="10" name="Inhaltsplatzhalter 2">
            <a:extLst>
              <a:ext uri="{FF2B5EF4-FFF2-40B4-BE49-F238E27FC236}">
                <a16:creationId xmlns:a16="http://schemas.microsoft.com/office/drawing/2014/main" id="{8EC04165-D684-DEA2-1261-06C3035BA729}"/>
              </a:ext>
            </a:extLst>
          </p:cNvPr>
          <p:cNvSpPr txBox="1">
            <a:spLocks/>
          </p:cNvSpPr>
          <p:nvPr/>
        </p:nvSpPr>
        <p:spPr>
          <a:xfrm>
            <a:off x="2173250" y="1713233"/>
            <a:ext cx="7667253" cy="1048971"/>
          </a:xfrm>
          <a:prstGeom prst="rect">
            <a:avLst/>
          </a:prstGeom>
        </p:spPr>
        <p:txBody>
          <a:bodyPr vert="horz" lIns="0" tIns="0" rIns="0" bIns="0" rtlCol="0" anchor="t">
            <a:noAutofit/>
          </a:bodyPr>
          <a:lstStyle>
            <a:defPPr>
              <a:defRPr lang="de-DE"/>
            </a:defPPr>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36575"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r">
              <a:buFont typeface="Arial" panose="020B0604020202020204" pitchFamily="34" charset="0"/>
              <a:buNone/>
            </a:pPr>
            <a:endParaRPr lang="de-CH" sz="2400" dirty="0">
              <a:latin typeface="Arial"/>
              <a:cs typeface="Arial"/>
            </a:endParaRPr>
          </a:p>
          <a:p>
            <a:pPr marL="0" lvl="1" indent="0">
              <a:buNone/>
            </a:pPr>
            <a:r>
              <a:rPr lang="de-CH" sz="2400" b="1" dirty="0" err="1"/>
              <a:t>Introduction</a:t>
            </a:r>
            <a:r>
              <a:rPr lang="de-CH" sz="2400" b="1" dirty="0"/>
              <a:t> </a:t>
            </a:r>
            <a:r>
              <a:rPr lang="de-CH" sz="2400" b="1" dirty="0" err="1"/>
              <a:t>aux</a:t>
            </a:r>
            <a:r>
              <a:rPr lang="de-CH" sz="2400" b="1" dirty="0"/>
              <a:t> </a:t>
            </a:r>
            <a:r>
              <a:rPr lang="de-CH" sz="2400" b="1" dirty="0" err="1"/>
              <a:t>instruments</a:t>
            </a:r>
            <a:r>
              <a:rPr lang="de-CH" sz="2400" b="1" dirty="0"/>
              <a:t> TRIAGO</a:t>
            </a:r>
            <a:br>
              <a:rPr lang="de-CH" sz="2400" b="1" dirty="0">
                <a:cs typeface="Arial"/>
              </a:rPr>
            </a:br>
            <a:r>
              <a:rPr lang="fr-FR" dirty="0"/>
              <a:t>Jeu de cartes, matériel supplémentaire et évaluation en ligne</a:t>
            </a:r>
            <a:endParaRPr lang="de-CH" sz="2400" dirty="0"/>
          </a:p>
        </p:txBody>
      </p:sp>
      <p:sp>
        <p:nvSpPr>
          <p:cNvPr id="11" name="Inhaltsplatzhalter 2">
            <a:extLst>
              <a:ext uri="{FF2B5EF4-FFF2-40B4-BE49-F238E27FC236}">
                <a16:creationId xmlns:a16="http://schemas.microsoft.com/office/drawing/2014/main" id="{7A899D87-6F30-78F5-DDA1-3A143CA907BC}"/>
              </a:ext>
            </a:extLst>
          </p:cNvPr>
          <p:cNvSpPr txBox="1">
            <a:spLocks/>
          </p:cNvSpPr>
          <p:nvPr/>
        </p:nvSpPr>
        <p:spPr>
          <a:xfrm>
            <a:off x="2174334" y="3292620"/>
            <a:ext cx="9791962" cy="1189525"/>
          </a:xfrm>
          <a:prstGeom prst="rect">
            <a:avLst/>
          </a:prstGeom>
        </p:spPr>
        <p:txBody>
          <a:bodyPr vert="horz" lIns="0" tIns="0" rIns="0" bIns="0" rtlCol="0" anchor="t">
            <a:noAutofit/>
          </a:bodyPr>
          <a:lstStyle>
            <a:defPPr>
              <a:defRPr lang="de-DE"/>
            </a:defPPr>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36575"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de-CH" sz="2400" b="1" dirty="0"/>
              <a:t>Atelier</a:t>
            </a:r>
            <a:br>
              <a:rPr lang="de-CH" sz="2400" b="1" dirty="0"/>
            </a:br>
            <a:r>
              <a:rPr lang="de-CH" dirty="0" err="1"/>
              <a:t>Déroulement</a:t>
            </a:r>
            <a:r>
              <a:rPr lang="de-CH" dirty="0"/>
              <a:t> et </a:t>
            </a:r>
            <a:r>
              <a:rPr lang="de-CH" dirty="0" err="1"/>
              <a:t>adaptations</a:t>
            </a:r>
            <a:r>
              <a:rPr lang="de-CH" dirty="0"/>
              <a:t> possibles</a:t>
            </a:r>
            <a:endParaRPr lang="de-CH" sz="2400" dirty="0">
              <a:cs typeface="Arial"/>
            </a:endParaRPr>
          </a:p>
        </p:txBody>
      </p:sp>
      <p:sp>
        <p:nvSpPr>
          <p:cNvPr id="12" name="Inhaltsplatzhalter 2">
            <a:extLst>
              <a:ext uri="{FF2B5EF4-FFF2-40B4-BE49-F238E27FC236}">
                <a16:creationId xmlns:a16="http://schemas.microsoft.com/office/drawing/2014/main" id="{678B6CC8-7C06-9D36-4DA9-84AD4D10744C}"/>
              </a:ext>
            </a:extLst>
          </p:cNvPr>
          <p:cNvSpPr txBox="1">
            <a:spLocks/>
          </p:cNvSpPr>
          <p:nvPr/>
        </p:nvSpPr>
        <p:spPr>
          <a:xfrm>
            <a:off x="2174334" y="4798643"/>
            <a:ext cx="5976664" cy="1034246"/>
          </a:xfrm>
          <a:prstGeom prst="rect">
            <a:avLst/>
          </a:prstGeom>
        </p:spPr>
        <p:txBody>
          <a:bodyPr vert="horz" lIns="0" tIns="0" rIns="0" bIns="0" rtlCol="0" anchor="t">
            <a:noAutofit/>
          </a:bodyPr>
          <a:lstStyle>
            <a:defPPr>
              <a:defRPr lang="de-DE"/>
            </a:defPPr>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36575"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50000"/>
              </a:lnSpc>
              <a:buNone/>
            </a:pPr>
            <a:r>
              <a:rPr lang="fr-FR" sz="2400" b="1" dirty="0"/>
              <a:t>Questions et discussion finale</a:t>
            </a:r>
            <a:endParaRPr lang="de-CH" sz="2400" dirty="0"/>
          </a:p>
        </p:txBody>
      </p:sp>
      <p:pic>
        <p:nvPicPr>
          <p:cNvPr id="14" name="Picture 2">
            <a:extLst>
              <a:ext uri="{FF2B5EF4-FFF2-40B4-BE49-F238E27FC236}">
                <a16:creationId xmlns:a16="http://schemas.microsoft.com/office/drawing/2014/main" id="{7A7CD0EF-145C-D987-3F11-DA4FE55F9F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6124" y="5008581"/>
            <a:ext cx="457264" cy="12384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7362C6D7-7299-D5B6-8B8C-F2BE717BD6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6124" y="2294528"/>
            <a:ext cx="457264" cy="12384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8A2F6137-63D2-086B-ACDD-940B86038D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6124" y="3667720"/>
            <a:ext cx="457264" cy="123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58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C0CBA-3255-2829-F7DE-B59AACE996A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F0ACAA1-D471-187C-FD00-583C5EB70272}"/>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Les </a:t>
            </a:r>
            <a:r>
              <a:rPr lang="de-DE"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instruments</a:t>
            </a:r>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 TRIAGO</a:t>
            </a:r>
          </a:p>
        </p:txBody>
      </p:sp>
      <p:sp>
        <p:nvSpPr>
          <p:cNvPr id="4" name="Datumsplatzhalter 3">
            <a:extLst>
              <a:ext uri="{FF2B5EF4-FFF2-40B4-BE49-F238E27FC236}">
                <a16:creationId xmlns:a16="http://schemas.microsoft.com/office/drawing/2014/main" id="{18598123-60CF-E54B-749E-E9E060E422F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304386-B8F7-4728-A05B-83B294575A2C}"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t>01.07.2026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ED3B6509-5387-47E5-3497-680AD571850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18A17A20-C971-9FDD-9428-524E51E99AB4}"/>
              </a:ext>
            </a:extLst>
          </p:cNvPr>
          <p:cNvPicPr>
            <a:picLocks noChangeAspect="1"/>
          </p:cNvPicPr>
          <p:nvPr/>
        </p:nvPicPr>
        <p:blipFill>
          <a:blip r:embed="rId3"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
        <p:nvSpPr>
          <p:cNvPr id="8" name="Fußzeilenplatzhalter 4">
            <a:extLst>
              <a:ext uri="{FF2B5EF4-FFF2-40B4-BE49-F238E27FC236}">
                <a16:creationId xmlns:a16="http://schemas.microsoft.com/office/drawing/2014/main" id="{4112BD9A-A117-3BCA-2853-4A589C264843}"/>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Instruments TRIAGO</a:t>
            </a:r>
          </a:p>
        </p:txBody>
      </p:sp>
      <p:pic>
        <p:nvPicPr>
          <p:cNvPr id="10" name="Grafik 9">
            <a:extLst>
              <a:ext uri="{FF2B5EF4-FFF2-40B4-BE49-F238E27FC236}">
                <a16:creationId xmlns:a16="http://schemas.microsoft.com/office/drawing/2014/main" id="{88206DC7-7657-277E-0E40-F4E8EB9EBD0E}"/>
              </a:ext>
            </a:extLst>
          </p:cNvPr>
          <p:cNvPicPr>
            <a:picLocks noChangeAspect="1"/>
          </p:cNvPicPr>
          <p:nvPr/>
        </p:nvPicPr>
        <p:blipFill>
          <a:blip r:embed="rId4"/>
          <a:stretch>
            <a:fillRect/>
          </a:stretch>
        </p:blipFill>
        <p:spPr>
          <a:xfrm>
            <a:off x="419100" y="1262894"/>
            <a:ext cx="7494542" cy="5031186"/>
          </a:xfrm>
          <a:prstGeom prst="rect">
            <a:avLst/>
          </a:prstGeom>
          <a:ln w="12700">
            <a:solidFill>
              <a:schemeClr val="bg2">
                <a:lumMod val="75000"/>
              </a:schemeClr>
            </a:solidFill>
          </a:ln>
        </p:spPr>
      </p:pic>
      <p:sp>
        <p:nvSpPr>
          <p:cNvPr id="3" name="Textfeld 2">
            <a:extLst>
              <a:ext uri="{FF2B5EF4-FFF2-40B4-BE49-F238E27FC236}">
                <a16:creationId xmlns:a16="http://schemas.microsoft.com/office/drawing/2014/main" id="{19C94C74-C3DB-993A-F814-CDA355663F58}"/>
              </a:ext>
            </a:extLst>
          </p:cNvPr>
          <p:cNvSpPr txBox="1"/>
          <p:nvPr/>
        </p:nvSpPr>
        <p:spPr>
          <a:xfrm>
            <a:off x="7968208" y="1205563"/>
            <a:ext cx="1920073" cy="307777"/>
          </a:xfrm>
          <a:prstGeom prst="rect">
            <a:avLst/>
          </a:prstGeom>
          <a:noFill/>
        </p:spPr>
        <p:txBody>
          <a:bodyPr wrap="square" lIns="0" tIns="0" rIns="0" bIns="0" rtlCol="0">
            <a:spAutoFit/>
          </a:bodyPr>
          <a:lstStyle/>
          <a:p>
            <a:pPr algn="ctr"/>
            <a:r>
              <a:rPr lang="de-CH" sz="2000" dirty="0">
                <a:solidFill>
                  <a:srgbClr val="3C3939"/>
                </a:solidFill>
                <a:latin typeface="+mj-lt"/>
              </a:rPr>
              <a:t>Jeu de </a:t>
            </a:r>
            <a:r>
              <a:rPr lang="de-CH" sz="2000" dirty="0" err="1">
                <a:solidFill>
                  <a:srgbClr val="3C3939"/>
                </a:solidFill>
                <a:latin typeface="+mj-lt"/>
              </a:rPr>
              <a:t>cartes</a:t>
            </a:r>
            <a:r>
              <a:rPr lang="de-CH" sz="2000" dirty="0">
                <a:solidFill>
                  <a:srgbClr val="3C3939"/>
                </a:solidFill>
                <a:latin typeface="+mj-lt"/>
              </a:rPr>
              <a:t>…</a:t>
            </a:r>
          </a:p>
        </p:txBody>
      </p:sp>
      <p:grpSp>
        <p:nvGrpSpPr>
          <p:cNvPr id="21" name="Gruppieren 20">
            <a:extLst>
              <a:ext uri="{FF2B5EF4-FFF2-40B4-BE49-F238E27FC236}">
                <a16:creationId xmlns:a16="http://schemas.microsoft.com/office/drawing/2014/main" id="{71A7AB08-9B5E-C1E3-DEBB-0339D958F345}"/>
              </a:ext>
            </a:extLst>
          </p:cNvPr>
          <p:cNvGrpSpPr/>
          <p:nvPr/>
        </p:nvGrpSpPr>
        <p:grpSpPr>
          <a:xfrm>
            <a:off x="8256240" y="3370729"/>
            <a:ext cx="2905957" cy="2938591"/>
            <a:chOff x="4775457" y="3455191"/>
            <a:chExt cx="2332604" cy="2299814"/>
          </a:xfrm>
        </p:grpSpPr>
        <p:sp>
          <p:nvSpPr>
            <p:cNvPr id="18" name="Rechteck: abgerundete Ecken 17">
              <a:extLst>
                <a:ext uri="{FF2B5EF4-FFF2-40B4-BE49-F238E27FC236}">
                  <a16:creationId xmlns:a16="http://schemas.microsoft.com/office/drawing/2014/main" id="{D9A724E9-9ED0-1943-8FF6-1B8A9F3F3136}"/>
                </a:ext>
              </a:extLst>
            </p:cNvPr>
            <p:cNvSpPr/>
            <p:nvPr/>
          </p:nvSpPr>
          <p:spPr>
            <a:xfrm rot="21022911">
              <a:off x="4775457" y="3487036"/>
              <a:ext cx="2332604" cy="2071544"/>
            </a:xfrm>
            <a:prstGeom prst="roundRect">
              <a:avLst>
                <a:gd name="adj" fmla="val 0"/>
              </a:avLst>
            </a:prstGeom>
            <a:solidFill>
              <a:schemeClr val="bg1">
                <a:lumMod val="9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pic>
          <p:nvPicPr>
            <p:cNvPr id="20" name="Grafik 19">
              <a:extLst>
                <a:ext uri="{FF2B5EF4-FFF2-40B4-BE49-F238E27FC236}">
                  <a16:creationId xmlns:a16="http://schemas.microsoft.com/office/drawing/2014/main" id="{19E82119-A220-4DE9-8656-735BBD56E783}"/>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6504"/>
                      </a14:imgEffect>
                      <a14:imgEffect>
                        <a14:saturation sat="33000"/>
                      </a14:imgEffect>
                      <a14:imgEffect>
                        <a14:brightnessContrast bright="-35000" contrast="72000"/>
                      </a14:imgEffect>
                    </a14:imgLayer>
                  </a14:imgProps>
                </a:ext>
                <a:ext uri="{28A0092B-C50C-407E-A947-70E740481C1C}">
                  <a14:useLocalDpi xmlns:a14="http://schemas.microsoft.com/office/drawing/2010/main" val="0"/>
                </a:ext>
              </a:extLst>
            </a:blip>
            <a:stretch>
              <a:fillRect/>
            </a:stretch>
          </p:blipFill>
          <p:spPr>
            <a:xfrm>
              <a:off x="4803454" y="3455191"/>
              <a:ext cx="2299814" cy="2299814"/>
            </a:xfrm>
            <a:prstGeom prst="rect">
              <a:avLst/>
            </a:prstGeom>
          </p:spPr>
        </p:pic>
      </p:grpSp>
      <p:sp>
        <p:nvSpPr>
          <p:cNvPr id="22" name="Textfeld 21">
            <a:extLst>
              <a:ext uri="{FF2B5EF4-FFF2-40B4-BE49-F238E27FC236}">
                <a16:creationId xmlns:a16="http://schemas.microsoft.com/office/drawing/2014/main" id="{4348D09A-344A-98FE-96BC-66F61B329CE2}"/>
              </a:ext>
            </a:extLst>
          </p:cNvPr>
          <p:cNvSpPr txBox="1"/>
          <p:nvPr/>
        </p:nvSpPr>
        <p:spPr>
          <a:xfrm rot="21013127">
            <a:off x="7585703" y="3067961"/>
            <a:ext cx="3405448" cy="307777"/>
          </a:xfrm>
          <a:prstGeom prst="rect">
            <a:avLst/>
          </a:prstGeom>
          <a:noFill/>
        </p:spPr>
        <p:txBody>
          <a:bodyPr wrap="square" lIns="0" tIns="0" rIns="0" bIns="0" rtlCol="0">
            <a:spAutoFit/>
          </a:bodyPr>
          <a:lstStyle/>
          <a:p>
            <a:pPr algn="ctr"/>
            <a:r>
              <a:rPr lang="de-CH" sz="2000" dirty="0">
                <a:solidFill>
                  <a:srgbClr val="3C3939"/>
                </a:solidFill>
                <a:latin typeface="+mj-lt"/>
              </a:rPr>
              <a:t> …et </a:t>
            </a:r>
            <a:r>
              <a:rPr lang="de-CH" sz="2000" dirty="0" err="1">
                <a:solidFill>
                  <a:srgbClr val="3C3939"/>
                </a:solidFill>
                <a:latin typeface="+mj-lt"/>
              </a:rPr>
              <a:t>évaluation</a:t>
            </a:r>
            <a:r>
              <a:rPr lang="de-CH" sz="2000" dirty="0">
                <a:solidFill>
                  <a:srgbClr val="3C3939"/>
                </a:solidFill>
                <a:latin typeface="+mj-lt"/>
              </a:rPr>
              <a:t> en </a:t>
            </a:r>
            <a:r>
              <a:rPr lang="de-CH" sz="2000" dirty="0" err="1">
                <a:solidFill>
                  <a:srgbClr val="3C3939"/>
                </a:solidFill>
                <a:latin typeface="+mj-lt"/>
              </a:rPr>
              <a:t>ligne</a:t>
            </a:r>
            <a:endParaRPr lang="de-CH" sz="2000" dirty="0">
              <a:solidFill>
                <a:srgbClr val="3C3939"/>
              </a:solidFill>
              <a:latin typeface="+mj-lt"/>
            </a:endParaRPr>
          </a:p>
        </p:txBody>
      </p:sp>
    </p:spTree>
    <p:extLst>
      <p:ext uri="{BB962C8B-B14F-4D97-AF65-F5344CB8AC3E}">
        <p14:creationId xmlns:p14="http://schemas.microsoft.com/office/powerpoint/2010/main" val="3316747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26F98-9B3B-04E2-F09E-33FCBC3854A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525AB8E-2A40-C4F9-B833-E21F30B96C42}"/>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Les </a:t>
            </a:r>
            <a:r>
              <a:rPr lang="de-DE"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instruments</a:t>
            </a:r>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 TRIAGO</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4" name="Datumsplatzhalter 3">
            <a:extLst>
              <a:ext uri="{FF2B5EF4-FFF2-40B4-BE49-F238E27FC236}">
                <a16:creationId xmlns:a16="http://schemas.microsoft.com/office/drawing/2014/main" id="{BD96FCC7-71FE-AFA4-36D8-4205C25ED78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304386-B8F7-4728-A05B-83B294575A2C}"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t>01.07.2026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75C1579F-3B43-A855-0521-AC313A280B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0CE55E1D-3659-A544-CB9B-975A2D4606F9}"/>
              </a:ext>
            </a:extLst>
          </p:cNvPr>
          <p:cNvPicPr>
            <a:picLocks noChangeAspect="1"/>
          </p:cNvPicPr>
          <p:nvPr/>
        </p:nvPicPr>
        <p:blipFill>
          <a:blip r:embed="rId3"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
        <p:nvSpPr>
          <p:cNvPr id="8" name="Fußzeilenplatzhalter 4">
            <a:extLst>
              <a:ext uri="{FF2B5EF4-FFF2-40B4-BE49-F238E27FC236}">
                <a16:creationId xmlns:a16="http://schemas.microsoft.com/office/drawing/2014/main" id="{147216A2-95C8-F2E9-BB01-246FFD71A0BF}"/>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Instruments TRIAGO</a:t>
            </a:r>
          </a:p>
        </p:txBody>
      </p:sp>
      <p:sp>
        <p:nvSpPr>
          <p:cNvPr id="9" name="Titel 1">
            <a:extLst>
              <a:ext uri="{FF2B5EF4-FFF2-40B4-BE49-F238E27FC236}">
                <a16:creationId xmlns:a16="http://schemas.microsoft.com/office/drawing/2014/main" id="{7FC024E9-EA13-86BD-5B18-76E18E043927}"/>
              </a:ext>
            </a:extLst>
          </p:cNvPr>
          <p:cNvSpPr txBox="1">
            <a:spLocks/>
          </p:cNvSpPr>
          <p:nvPr/>
        </p:nvSpPr>
        <p:spPr>
          <a:xfrm>
            <a:off x="406800" y="1175595"/>
            <a:ext cx="11012400"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r>
              <a:rPr lang="de-DE" sz="2000"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TRIAGO Jeu de </a:t>
            </a:r>
            <a:r>
              <a:rPr lang="de-DE" sz="2000"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cartes</a:t>
            </a:r>
            <a:endParaRPr lang="de-DE" sz="2000"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pic>
        <p:nvPicPr>
          <p:cNvPr id="16" name="Grafik 15">
            <a:extLst>
              <a:ext uri="{FF2B5EF4-FFF2-40B4-BE49-F238E27FC236}">
                <a16:creationId xmlns:a16="http://schemas.microsoft.com/office/drawing/2014/main" id="{0A3BB551-DC1E-5171-2375-6018EC859FCD}"/>
              </a:ext>
            </a:extLst>
          </p:cNvPr>
          <p:cNvPicPr>
            <a:picLocks noChangeAspect="1"/>
          </p:cNvPicPr>
          <p:nvPr/>
        </p:nvPicPr>
        <p:blipFill>
          <a:blip r:embed="rId4"/>
          <a:stretch>
            <a:fillRect/>
          </a:stretch>
        </p:blipFill>
        <p:spPr>
          <a:xfrm rot="948047">
            <a:off x="3196033" y="1264478"/>
            <a:ext cx="720080" cy="484523"/>
          </a:xfrm>
          <a:prstGeom prst="rect">
            <a:avLst/>
          </a:prstGeom>
        </p:spPr>
      </p:pic>
      <p:sp>
        <p:nvSpPr>
          <p:cNvPr id="17" name="Textfeld 16">
            <a:extLst>
              <a:ext uri="{FF2B5EF4-FFF2-40B4-BE49-F238E27FC236}">
                <a16:creationId xmlns:a16="http://schemas.microsoft.com/office/drawing/2014/main" id="{7FE10AA5-E852-4D5E-F0C5-CEFA5F937D5C}"/>
              </a:ext>
            </a:extLst>
          </p:cNvPr>
          <p:cNvSpPr txBox="1"/>
          <p:nvPr/>
        </p:nvSpPr>
        <p:spPr>
          <a:xfrm>
            <a:off x="832876" y="2871296"/>
            <a:ext cx="3966980" cy="2585323"/>
          </a:xfrm>
          <a:prstGeom prst="rect">
            <a:avLst/>
          </a:prstGeom>
          <a:noFill/>
        </p:spPr>
        <p:txBody>
          <a:bodyPr wrap="square" lIns="0" tIns="0" rIns="0" bIns="0" rtlCol="0">
            <a:spAutoFit/>
          </a:bodyPr>
          <a:lstStyle/>
          <a:p>
            <a:pPr marL="342900" indent="-342900">
              <a:buFont typeface="Wingdings" panose="05000000000000000000" pitchFamily="2" charset="2"/>
              <a:buChar char="v"/>
            </a:pPr>
            <a:r>
              <a:rPr lang="de-CH" sz="2400" dirty="0"/>
              <a:t>12 </a:t>
            </a:r>
            <a:r>
              <a:rPr lang="de-CH" sz="2400" dirty="0" err="1"/>
              <a:t>cartes</a:t>
            </a:r>
            <a:r>
              <a:rPr lang="de-CH" sz="2400" dirty="0"/>
              <a:t> </a:t>
            </a:r>
            <a:r>
              <a:rPr lang="de-CH" sz="2400" dirty="0" err="1"/>
              <a:t>Lecture</a:t>
            </a:r>
            <a:endParaRPr lang="de-CH" sz="2400" dirty="0"/>
          </a:p>
          <a:p>
            <a:pPr marL="342900" indent="-342900">
              <a:buFont typeface="Wingdings" panose="05000000000000000000" pitchFamily="2" charset="2"/>
              <a:buChar char="v"/>
            </a:pPr>
            <a:r>
              <a:rPr lang="de-CH" sz="2400" dirty="0"/>
              <a:t>12 </a:t>
            </a:r>
            <a:r>
              <a:rPr lang="de-CH" sz="2400" dirty="0" err="1"/>
              <a:t>cartes</a:t>
            </a:r>
            <a:r>
              <a:rPr lang="de-CH" sz="2400" dirty="0"/>
              <a:t> </a:t>
            </a:r>
            <a:r>
              <a:rPr lang="de-CH" sz="2400" dirty="0" err="1"/>
              <a:t>Écriture</a:t>
            </a:r>
            <a:endParaRPr lang="de-CH" sz="2400" dirty="0"/>
          </a:p>
          <a:p>
            <a:pPr marL="342900" indent="-342900">
              <a:buFont typeface="Wingdings" panose="05000000000000000000" pitchFamily="2" charset="2"/>
              <a:buChar char="v"/>
            </a:pPr>
            <a:r>
              <a:rPr lang="de-CH" sz="2400" dirty="0"/>
              <a:t>12 </a:t>
            </a:r>
            <a:r>
              <a:rPr lang="de-CH" sz="2400" dirty="0" err="1"/>
              <a:t>cartes</a:t>
            </a:r>
            <a:r>
              <a:rPr lang="de-CH" sz="2400" dirty="0"/>
              <a:t> </a:t>
            </a:r>
            <a:r>
              <a:rPr lang="de-CH" sz="2400" dirty="0" err="1"/>
              <a:t>Mathématiques</a:t>
            </a:r>
            <a:endParaRPr lang="de-CH" sz="2400" dirty="0"/>
          </a:p>
          <a:p>
            <a:pPr marL="342900" indent="-342900">
              <a:buFont typeface="Wingdings" panose="05000000000000000000" pitchFamily="2" charset="2"/>
              <a:buChar char="v"/>
            </a:pPr>
            <a:r>
              <a:rPr lang="de-CH" sz="2400" dirty="0"/>
              <a:t>12 </a:t>
            </a:r>
            <a:r>
              <a:rPr lang="de-CH" sz="2400" dirty="0" err="1"/>
              <a:t>cartes</a:t>
            </a:r>
            <a:r>
              <a:rPr lang="de-CH" sz="2400" dirty="0"/>
              <a:t> TIC</a:t>
            </a:r>
          </a:p>
          <a:p>
            <a:endParaRPr lang="de-CH" sz="2400" dirty="0"/>
          </a:p>
          <a:p>
            <a:pPr marL="342900" indent="-342900">
              <a:buFont typeface="Wingdings" panose="05000000000000000000" pitchFamily="2" charset="2"/>
              <a:buChar char="ü"/>
            </a:pPr>
            <a:r>
              <a:rPr lang="de-CH" sz="2400" dirty="0"/>
              <a:t>Guide </a:t>
            </a:r>
            <a:r>
              <a:rPr lang="de-CH" sz="2400" dirty="0" err="1"/>
              <a:t>brève</a:t>
            </a:r>
            <a:endParaRPr lang="de-CH" sz="2400" dirty="0"/>
          </a:p>
          <a:p>
            <a:pPr marL="342900" indent="-342900">
              <a:buFont typeface="Wingdings" panose="05000000000000000000" pitchFamily="2" charset="2"/>
              <a:buChar char="ü"/>
            </a:pPr>
            <a:r>
              <a:rPr lang="de-CH" sz="2400" dirty="0"/>
              <a:t>Grille de </a:t>
            </a:r>
            <a:r>
              <a:rPr lang="de-CH" sz="2400" dirty="0" err="1"/>
              <a:t>positionnement</a:t>
            </a:r>
            <a:endParaRPr lang="de-CH" sz="2400" dirty="0"/>
          </a:p>
        </p:txBody>
      </p:sp>
      <p:sp>
        <p:nvSpPr>
          <p:cNvPr id="18" name="Textfeld 17">
            <a:extLst>
              <a:ext uri="{FF2B5EF4-FFF2-40B4-BE49-F238E27FC236}">
                <a16:creationId xmlns:a16="http://schemas.microsoft.com/office/drawing/2014/main" id="{43B02307-94E1-A832-F711-225E812149F6}"/>
              </a:ext>
            </a:extLst>
          </p:cNvPr>
          <p:cNvSpPr txBox="1"/>
          <p:nvPr/>
        </p:nvSpPr>
        <p:spPr>
          <a:xfrm>
            <a:off x="5888311" y="2901843"/>
            <a:ext cx="4024113" cy="1477328"/>
          </a:xfrm>
          <a:prstGeom prst="rect">
            <a:avLst/>
          </a:prstGeom>
          <a:noFill/>
        </p:spPr>
        <p:txBody>
          <a:bodyPr wrap="square" lIns="0" tIns="0" rIns="0" bIns="0" rtlCol="0" anchor="t">
            <a:spAutoFit/>
          </a:bodyPr>
          <a:lstStyle/>
          <a:p>
            <a:pPr marL="342900" indent="-342900">
              <a:buFont typeface="Wingdings" panose="05000000000000000000" pitchFamily="2" charset="2"/>
              <a:buChar char="Ø"/>
            </a:pPr>
            <a:r>
              <a:rPr lang="de-CH" sz="2400" dirty="0"/>
              <a:t>Guide </a:t>
            </a:r>
            <a:r>
              <a:rPr lang="de-CH" sz="2400" dirty="0" err="1"/>
              <a:t>détaillé</a:t>
            </a:r>
            <a:endParaRPr lang="de-CH" sz="2400" dirty="0"/>
          </a:p>
          <a:p>
            <a:pPr marL="342900" indent="-342900">
              <a:buFont typeface="Wingdings" panose="05000000000000000000" pitchFamily="2" charset="2"/>
              <a:buChar char="Ø"/>
            </a:pPr>
            <a:r>
              <a:rPr lang="de-CH" sz="2400" dirty="0"/>
              <a:t>Guide </a:t>
            </a:r>
            <a:r>
              <a:rPr lang="de-CH" sz="2400" dirty="0" err="1"/>
              <a:t>pour</a:t>
            </a:r>
            <a:r>
              <a:rPr lang="de-CH" sz="2400" dirty="0"/>
              <a:t> </a:t>
            </a:r>
            <a:r>
              <a:rPr lang="de-CH" sz="2400" dirty="0" err="1"/>
              <a:t>l’entretien</a:t>
            </a:r>
            <a:endParaRPr lang="de-CH" sz="2400" dirty="0"/>
          </a:p>
          <a:p>
            <a:pPr marL="342900" indent="-342900">
              <a:buFont typeface="Wingdings" panose="05000000000000000000" pitchFamily="2" charset="2"/>
              <a:buChar char="Ø"/>
            </a:pPr>
            <a:r>
              <a:rPr lang="de-CH" sz="2400" dirty="0"/>
              <a:t>Fiche </a:t>
            </a:r>
            <a:r>
              <a:rPr lang="de-CH" sz="2400" dirty="0" err="1"/>
              <a:t>complémentaire</a:t>
            </a:r>
            <a:r>
              <a:rPr lang="de-CH" sz="2400" dirty="0"/>
              <a:t> TIC</a:t>
            </a:r>
          </a:p>
          <a:p>
            <a:pPr marL="342900" indent="-342900">
              <a:buFont typeface="Wingdings" panose="05000000000000000000" pitchFamily="2" charset="2"/>
              <a:buChar char="Ø"/>
            </a:pPr>
            <a:r>
              <a:rPr lang="de-CH" sz="2400" dirty="0" err="1">
                <a:cs typeface="Arial"/>
              </a:rPr>
              <a:t>Tutoriel</a:t>
            </a:r>
            <a:endParaRPr lang="de-CH" sz="2400" dirty="0">
              <a:cs typeface="Arial"/>
            </a:endParaRPr>
          </a:p>
        </p:txBody>
      </p:sp>
      <p:sp>
        <p:nvSpPr>
          <p:cNvPr id="19" name="Textfeld 18">
            <a:extLst>
              <a:ext uri="{FF2B5EF4-FFF2-40B4-BE49-F238E27FC236}">
                <a16:creationId xmlns:a16="http://schemas.microsoft.com/office/drawing/2014/main" id="{68A88F02-0742-B331-5BEB-7CEAE8867479}"/>
              </a:ext>
            </a:extLst>
          </p:cNvPr>
          <p:cNvSpPr txBox="1"/>
          <p:nvPr/>
        </p:nvSpPr>
        <p:spPr>
          <a:xfrm>
            <a:off x="832876" y="1989138"/>
            <a:ext cx="4032448" cy="369332"/>
          </a:xfrm>
          <a:prstGeom prst="rect">
            <a:avLst/>
          </a:prstGeom>
          <a:noFill/>
        </p:spPr>
        <p:txBody>
          <a:bodyPr wrap="square" lIns="0" tIns="0" rIns="0" bIns="0" rtlCol="0">
            <a:spAutoFit/>
          </a:bodyPr>
          <a:lstStyle/>
          <a:p>
            <a:r>
              <a:rPr lang="de-CH" sz="2400" b="1" dirty="0"/>
              <a:t>É</a:t>
            </a:r>
            <a:r>
              <a:rPr lang="de-DE" sz="2400" b="1" dirty="0" err="1"/>
              <a:t>quipement</a:t>
            </a:r>
            <a:r>
              <a:rPr lang="de-DE" sz="2400" b="1" dirty="0"/>
              <a:t> de </a:t>
            </a:r>
            <a:r>
              <a:rPr lang="de-DE" sz="2400" b="1" dirty="0" err="1"/>
              <a:t>base</a:t>
            </a:r>
            <a:endParaRPr lang="de-CH" sz="2400" b="1" dirty="0"/>
          </a:p>
        </p:txBody>
      </p:sp>
      <p:sp>
        <p:nvSpPr>
          <p:cNvPr id="20" name="Textfeld 19">
            <a:extLst>
              <a:ext uri="{FF2B5EF4-FFF2-40B4-BE49-F238E27FC236}">
                <a16:creationId xmlns:a16="http://schemas.microsoft.com/office/drawing/2014/main" id="{124A2033-5285-00D8-8903-2C8CC0883A30}"/>
              </a:ext>
            </a:extLst>
          </p:cNvPr>
          <p:cNvSpPr txBox="1"/>
          <p:nvPr/>
        </p:nvSpPr>
        <p:spPr>
          <a:xfrm>
            <a:off x="5888311" y="2001491"/>
            <a:ext cx="5104233" cy="369332"/>
          </a:xfrm>
          <a:prstGeom prst="rect">
            <a:avLst/>
          </a:prstGeom>
          <a:noFill/>
        </p:spPr>
        <p:txBody>
          <a:bodyPr wrap="square" lIns="0" tIns="0" rIns="0" bIns="0" rtlCol="0">
            <a:spAutoFit/>
          </a:bodyPr>
          <a:lstStyle/>
          <a:p>
            <a:r>
              <a:rPr lang="de-DE" sz="2400" b="1" dirty="0" err="1"/>
              <a:t>Matériel</a:t>
            </a:r>
            <a:r>
              <a:rPr lang="de-DE" sz="2400" b="1" dirty="0"/>
              <a:t> </a:t>
            </a:r>
            <a:r>
              <a:rPr lang="de-DE" sz="2400" b="1" dirty="0" err="1"/>
              <a:t>supplémentaire</a:t>
            </a:r>
            <a:r>
              <a:rPr lang="de-DE" sz="2400" b="1" dirty="0"/>
              <a:t> (en </a:t>
            </a:r>
            <a:r>
              <a:rPr lang="de-DE" sz="2400" b="1" dirty="0" err="1"/>
              <a:t>ligne</a:t>
            </a:r>
            <a:r>
              <a:rPr lang="de-DE" sz="2400" b="1" dirty="0"/>
              <a:t>)</a:t>
            </a:r>
            <a:endParaRPr lang="de-CH" sz="2400" b="1" dirty="0"/>
          </a:p>
        </p:txBody>
      </p:sp>
    </p:spTree>
    <p:extLst>
      <p:ext uri="{BB962C8B-B14F-4D97-AF65-F5344CB8AC3E}">
        <p14:creationId xmlns:p14="http://schemas.microsoft.com/office/powerpoint/2010/main" val="31097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1+#ppt_w/2"/>
                                          </p:val>
                                        </p:tav>
                                        <p:tav tm="100000">
                                          <p:val>
                                            <p:strVal val="#ppt_x"/>
                                          </p:val>
                                        </p:tav>
                                      </p:tavLst>
                                    </p:anim>
                                    <p:anim calcmode="lin" valueType="num">
                                      <p:cBhvr additive="base">
                                        <p:cTn id="18" dur="500" fill="hold"/>
                                        <p:tgtEl>
                                          <p:spTgt spid="20"/>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1+#ppt_w/2"/>
                                          </p:val>
                                        </p:tav>
                                        <p:tav tm="100000">
                                          <p:val>
                                            <p:strVal val="#ppt_x"/>
                                          </p:val>
                                        </p:tav>
                                      </p:tavLst>
                                    </p:anim>
                                    <p:anim calcmode="lin" valueType="num">
                                      <p:cBhvr additive="base">
                                        <p:cTn id="22"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ED231-178E-3BDA-E28E-018A9910A144}"/>
            </a:ext>
          </a:extLst>
        </p:cNvPr>
        <p:cNvGrpSpPr/>
        <p:nvPr/>
      </p:nvGrpSpPr>
      <p:grpSpPr>
        <a:xfrm>
          <a:off x="0" y="0"/>
          <a:ext cx="0" cy="0"/>
          <a:chOff x="0" y="0"/>
          <a:chExt cx="0" cy="0"/>
        </a:xfrm>
      </p:grpSpPr>
      <p:pic>
        <p:nvPicPr>
          <p:cNvPr id="10" name="Grafik 9">
            <a:extLst>
              <a:ext uri="{FF2B5EF4-FFF2-40B4-BE49-F238E27FC236}">
                <a16:creationId xmlns:a16="http://schemas.microsoft.com/office/drawing/2014/main" id="{DC56F93A-070C-9B17-2A00-01AB92EF6EC6}"/>
              </a:ext>
            </a:extLst>
          </p:cNvPr>
          <p:cNvPicPr>
            <a:picLocks noChangeAspect="1"/>
          </p:cNvPicPr>
          <p:nvPr/>
        </p:nvPicPr>
        <p:blipFill>
          <a:blip r:embed="rId3"/>
          <a:stretch>
            <a:fillRect/>
          </a:stretch>
        </p:blipFill>
        <p:spPr>
          <a:xfrm>
            <a:off x="603935" y="1702144"/>
            <a:ext cx="10897068" cy="4868670"/>
          </a:xfrm>
          <a:prstGeom prst="rect">
            <a:avLst/>
          </a:prstGeom>
        </p:spPr>
      </p:pic>
      <p:sp>
        <p:nvSpPr>
          <p:cNvPr id="4" name="Datumsplatzhalter 3">
            <a:extLst>
              <a:ext uri="{FF2B5EF4-FFF2-40B4-BE49-F238E27FC236}">
                <a16:creationId xmlns:a16="http://schemas.microsoft.com/office/drawing/2014/main" id="{37C59FE5-F925-6AF5-1A86-9B0179402CA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304386-B8F7-4728-A05B-83B294575A2C}"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B5A08A61-6002-448E-F9D7-76A90FD261A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3E1733F8-167F-6C34-37D9-72075A63FE29}"/>
              </a:ext>
            </a:extLst>
          </p:cNvPr>
          <p:cNvPicPr>
            <a:picLocks noChangeAspect="1"/>
          </p:cNvPicPr>
          <p:nvPr/>
        </p:nvPicPr>
        <p:blipFill>
          <a:blip r:embed="rId4"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
        <p:nvSpPr>
          <p:cNvPr id="8" name="Fußzeilenplatzhalter 4">
            <a:extLst>
              <a:ext uri="{FF2B5EF4-FFF2-40B4-BE49-F238E27FC236}">
                <a16:creationId xmlns:a16="http://schemas.microsoft.com/office/drawing/2014/main" id="{5328952C-0D1E-9C3F-D00F-189ADE30BD3F}"/>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Instruments TRIAGO</a:t>
            </a:r>
          </a:p>
        </p:txBody>
      </p:sp>
      <p:sp>
        <p:nvSpPr>
          <p:cNvPr id="9" name="Titel 1">
            <a:extLst>
              <a:ext uri="{FF2B5EF4-FFF2-40B4-BE49-F238E27FC236}">
                <a16:creationId xmlns:a16="http://schemas.microsoft.com/office/drawing/2014/main" id="{0292A486-2612-E03C-5DFF-D6E2B3FD5AD0}"/>
              </a:ext>
            </a:extLst>
          </p:cNvPr>
          <p:cNvSpPr txBox="1">
            <a:spLocks/>
          </p:cNvSpPr>
          <p:nvPr/>
        </p:nvSpPr>
        <p:spPr>
          <a:xfrm>
            <a:off x="415278" y="1105821"/>
            <a:ext cx="11012400"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000" b="0" i="0" u="none" strike="noStrike" kern="1200" cap="none" spc="0" normalizeH="0" baseline="0" noProof="0" dirty="0">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Jeu de </a:t>
            </a:r>
            <a:r>
              <a:rPr kumimoji="0" lang="de-DE" sz="2000" b="0" i="0" u="none" strike="noStrike" kern="1200" cap="none" spc="0" normalizeH="0" baseline="0" noProof="0" dirty="0" err="1">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cartes</a:t>
            </a:r>
            <a:r>
              <a:rPr kumimoji="0" lang="de-DE" sz="2000" b="0" i="0" u="none" strike="noStrike" kern="1200" cap="none" spc="0" normalizeH="0" baseline="0" noProof="0" dirty="0">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 - </a:t>
            </a:r>
            <a:r>
              <a:rPr kumimoji="0" lang="de-DE" sz="2000" b="0" i="0" u="none" strike="noStrike" kern="1200" cap="none" spc="0" normalizeH="0" baseline="0" noProof="0" dirty="0" err="1">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procédure</a:t>
            </a:r>
            <a:r>
              <a:rPr kumimoji="0" lang="de-DE" sz="2000" b="0" i="0" u="none" strike="noStrike" kern="1200" cap="none" spc="0" normalizeH="0" baseline="0" noProof="0" dirty="0">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 </a:t>
            </a:r>
            <a:r>
              <a:rPr kumimoji="0" lang="de-DE" sz="2000" b="0" i="0" u="none" strike="noStrike" kern="1200" cap="none" spc="0" normalizeH="0" baseline="0" noProof="0" dirty="0" err="1">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standard</a:t>
            </a:r>
            <a:endParaRPr kumimoji="0" lang="de-DE" sz="2000" b="0" i="0" u="none" strike="noStrike" kern="1200" cap="none" spc="0" normalizeH="0" baseline="0" noProof="0" dirty="0">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endParaRPr>
          </a:p>
        </p:txBody>
      </p:sp>
      <p:sp>
        <p:nvSpPr>
          <p:cNvPr id="12" name="Titel 1">
            <a:extLst>
              <a:ext uri="{FF2B5EF4-FFF2-40B4-BE49-F238E27FC236}">
                <a16:creationId xmlns:a16="http://schemas.microsoft.com/office/drawing/2014/main" id="{B4849DA9-F4F7-F26E-EAB7-613FF0FF7AA3}"/>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Déroulement</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3" name="Rechteck: abgerundete Ecken 2">
            <a:extLst>
              <a:ext uri="{FF2B5EF4-FFF2-40B4-BE49-F238E27FC236}">
                <a16:creationId xmlns:a16="http://schemas.microsoft.com/office/drawing/2014/main" id="{0A18B0A2-4392-F557-9FA6-E7EE0433C55D}"/>
              </a:ext>
            </a:extLst>
          </p:cNvPr>
          <p:cNvSpPr/>
          <p:nvPr/>
        </p:nvSpPr>
        <p:spPr>
          <a:xfrm>
            <a:off x="7134441" y="2469167"/>
            <a:ext cx="212647" cy="360710"/>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Rechteck: abgerundete Ecken 4">
            <a:extLst>
              <a:ext uri="{FF2B5EF4-FFF2-40B4-BE49-F238E27FC236}">
                <a16:creationId xmlns:a16="http://schemas.microsoft.com/office/drawing/2014/main" id="{F8C3CD77-25E9-815A-56C4-EBCF2104A6C9}"/>
              </a:ext>
            </a:extLst>
          </p:cNvPr>
          <p:cNvSpPr/>
          <p:nvPr/>
        </p:nvSpPr>
        <p:spPr>
          <a:xfrm>
            <a:off x="7416115" y="2469167"/>
            <a:ext cx="212647" cy="360710"/>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1" name="Rechteck: abgerundete Ecken 10">
            <a:extLst>
              <a:ext uri="{FF2B5EF4-FFF2-40B4-BE49-F238E27FC236}">
                <a16:creationId xmlns:a16="http://schemas.microsoft.com/office/drawing/2014/main" id="{760A4A5A-A1AE-211D-2BF0-B734F37DDEDA}"/>
              </a:ext>
            </a:extLst>
          </p:cNvPr>
          <p:cNvSpPr/>
          <p:nvPr/>
        </p:nvSpPr>
        <p:spPr>
          <a:xfrm>
            <a:off x="7697042" y="2469167"/>
            <a:ext cx="212647" cy="360710"/>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3" name="Rechteck: abgerundete Ecken 12">
            <a:extLst>
              <a:ext uri="{FF2B5EF4-FFF2-40B4-BE49-F238E27FC236}">
                <a16:creationId xmlns:a16="http://schemas.microsoft.com/office/drawing/2014/main" id="{27ECCDC0-32B6-8F41-E50B-1197942D4B30}"/>
              </a:ext>
            </a:extLst>
          </p:cNvPr>
          <p:cNvSpPr/>
          <p:nvPr/>
        </p:nvSpPr>
        <p:spPr>
          <a:xfrm>
            <a:off x="7978716" y="2469167"/>
            <a:ext cx="212647" cy="360710"/>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hteck: abgerundete Ecken 13">
            <a:extLst>
              <a:ext uri="{FF2B5EF4-FFF2-40B4-BE49-F238E27FC236}">
                <a16:creationId xmlns:a16="http://schemas.microsoft.com/office/drawing/2014/main" id="{06F6E652-6C23-52E7-099C-9C0C1B61E53D}"/>
              </a:ext>
            </a:extLst>
          </p:cNvPr>
          <p:cNvSpPr/>
          <p:nvPr/>
        </p:nvSpPr>
        <p:spPr>
          <a:xfrm>
            <a:off x="3931802" y="4833704"/>
            <a:ext cx="360040" cy="576064"/>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2</a:t>
            </a:r>
          </a:p>
        </p:txBody>
      </p:sp>
      <p:sp>
        <p:nvSpPr>
          <p:cNvPr id="15" name="Rechteck: abgerundete Ecken 14">
            <a:extLst>
              <a:ext uri="{FF2B5EF4-FFF2-40B4-BE49-F238E27FC236}">
                <a16:creationId xmlns:a16="http://schemas.microsoft.com/office/drawing/2014/main" id="{DEF8FB2A-496C-AED9-62FA-71C9DAEE0517}"/>
              </a:ext>
            </a:extLst>
          </p:cNvPr>
          <p:cNvSpPr/>
          <p:nvPr/>
        </p:nvSpPr>
        <p:spPr>
          <a:xfrm>
            <a:off x="4259796" y="4795755"/>
            <a:ext cx="360040" cy="576064"/>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1</a:t>
            </a:r>
          </a:p>
        </p:txBody>
      </p:sp>
      <p:sp>
        <p:nvSpPr>
          <p:cNvPr id="16" name="Rechteck: abgerundete Ecken 15">
            <a:extLst>
              <a:ext uri="{FF2B5EF4-FFF2-40B4-BE49-F238E27FC236}">
                <a16:creationId xmlns:a16="http://schemas.microsoft.com/office/drawing/2014/main" id="{14837EFB-4833-2323-7AEF-8E94B3EEE214}"/>
              </a:ext>
            </a:extLst>
          </p:cNvPr>
          <p:cNvSpPr/>
          <p:nvPr/>
        </p:nvSpPr>
        <p:spPr>
          <a:xfrm>
            <a:off x="3861289" y="5280178"/>
            <a:ext cx="360040" cy="576064"/>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2</a:t>
            </a:r>
          </a:p>
        </p:txBody>
      </p:sp>
      <p:sp>
        <p:nvSpPr>
          <p:cNvPr id="17" name="Rechteck: abgerundete Ecken 16">
            <a:extLst>
              <a:ext uri="{FF2B5EF4-FFF2-40B4-BE49-F238E27FC236}">
                <a16:creationId xmlns:a16="http://schemas.microsoft.com/office/drawing/2014/main" id="{576ADB03-A702-C644-7AAA-6F910DD7A83D}"/>
              </a:ext>
            </a:extLst>
          </p:cNvPr>
          <p:cNvSpPr/>
          <p:nvPr/>
        </p:nvSpPr>
        <p:spPr>
          <a:xfrm>
            <a:off x="4182335" y="5272961"/>
            <a:ext cx="360040" cy="576064"/>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2</a:t>
            </a:r>
          </a:p>
        </p:txBody>
      </p:sp>
      <mc:AlternateContent xmlns:mc="http://schemas.openxmlformats.org/markup-compatibility/2006" xmlns:p14="http://schemas.microsoft.com/office/powerpoint/2010/main">
        <mc:Choice Requires="p14">
          <p:contentPart p14:bwMode="auto" r:id="rId5">
            <p14:nvContentPartPr>
              <p14:cNvPr id="31" name="Freihand 30">
                <a:extLst>
                  <a:ext uri="{FF2B5EF4-FFF2-40B4-BE49-F238E27FC236}">
                    <a16:creationId xmlns:a16="http://schemas.microsoft.com/office/drawing/2014/main" id="{AFC45F35-DE1B-7315-FBAE-4ADCF03B7E1C}"/>
                  </a:ext>
                </a:extLst>
              </p14:cNvPr>
              <p14:cNvContentPartPr/>
              <p14:nvPr/>
            </p14:nvContentPartPr>
            <p14:xfrm>
              <a:off x="955960" y="2190467"/>
              <a:ext cx="1696320" cy="1213920"/>
            </p14:xfrm>
          </p:contentPart>
        </mc:Choice>
        <mc:Fallback xmlns="">
          <p:pic>
            <p:nvPicPr>
              <p:cNvPr id="31" name="Freihand 30">
                <a:extLst>
                  <a:ext uri="{FF2B5EF4-FFF2-40B4-BE49-F238E27FC236}">
                    <a16:creationId xmlns:a16="http://schemas.microsoft.com/office/drawing/2014/main" id="{AFC45F35-DE1B-7315-FBAE-4ADCF03B7E1C}"/>
                  </a:ext>
                </a:extLst>
              </p:cNvPr>
              <p:cNvPicPr/>
              <p:nvPr/>
            </p:nvPicPr>
            <p:blipFill>
              <a:blip r:embed="rId6"/>
              <a:stretch>
                <a:fillRect/>
              </a:stretch>
            </p:blipFill>
            <p:spPr>
              <a:xfrm>
                <a:off x="892960" y="2127827"/>
                <a:ext cx="1821960" cy="13395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3" name="Freihand 32">
                <a:extLst>
                  <a:ext uri="{FF2B5EF4-FFF2-40B4-BE49-F238E27FC236}">
                    <a16:creationId xmlns:a16="http://schemas.microsoft.com/office/drawing/2014/main" id="{87710D62-EC84-2DE1-0C73-A1D1C7759A34}"/>
                  </a:ext>
                </a:extLst>
              </p14:cNvPr>
              <p14:cNvContentPartPr/>
              <p14:nvPr/>
            </p14:nvContentPartPr>
            <p14:xfrm>
              <a:off x="3698440" y="1913987"/>
              <a:ext cx="1134360" cy="173160"/>
            </p14:xfrm>
          </p:contentPart>
        </mc:Choice>
        <mc:Fallback xmlns="">
          <p:pic>
            <p:nvPicPr>
              <p:cNvPr id="33" name="Freihand 32">
                <a:extLst>
                  <a:ext uri="{FF2B5EF4-FFF2-40B4-BE49-F238E27FC236}">
                    <a16:creationId xmlns:a16="http://schemas.microsoft.com/office/drawing/2014/main" id="{87710D62-EC84-2DE1-0C73-A1D1C7759A34}"/>
                  </a:ext>
                </a:extLst>
              </p:cNvPr>
              <p:cNvPicPr/>
              <p:nvPr/>
            </p:nvPicPr>
            <p:blipFill>
              <a:blip r:embed="rId8"/>
              <a:stretch>
                <a:fillRect/>
              </a:stretch>
            </p:blipFill>
            <p:spPr>
              <a:xfrm>
                <a:off x="3635800" y="1851347"/>
                <a:ext cx="1260000" cy="2988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4" name="Freihand 33">
                <a:extLst>
                  <a:ext uri="{FF2B5EF4-FFF2-40B4-BE49-F238E27FC236}">
                    <a16:creationId xmlns:a16="http://schemas.microsoft.com/office/drawing/2014/main" id="{2AAC7887-8CB0-AEEB-78C4-A1E4FC7EAC54}"/>
                  </a:ext>
                </a:extLst>
              </p14:cNvPr>
              <p14:cNvContentPartPr/>
              <p14:nvPr/>
            </p14:nvContentPartPr>
            <p14:xfrm>
              <a:off x="4460920" y="2302787"/>
              <a:ext cx="254880" cy="69480"/>
            </p14:xfrm>
          </p:contentPart>
        </mc:Choice>
        <mc:Fallback xmlns="">
          <p:pic>
            <p:nvPicPr>
              <p:cNvPr id="34" name="Freihand 33">
                <a:extLst>
                  <a:ext uri="{FF2B5EF4-FFF2-40B4-BE49-F238E27FC236}">
                    <a16:creationId xmlns:a16="http://schemas.microsoft.com/office/drawing/2014/main" id="{2AAC7887-8CB0-AEEB-78C4-A1E4FC7EAC54}"/>
                  </a:ext>
                </a:extLst>
              </p:cNvPr>
              <p:cNvPicPr/>
              <p:nvPr/>
            </p:nvPicPr>
            <p:blipFill>
              <a:blip r:embed="rId10"/>
              <a:stretch>
                <a:fillRect/>
              </a:stretch>
            </p:blipFill>
            <p:spPr>
              <a:xfrm>
                <a:off x="4398280" y="2239787"/>
                <a:ext cx="38052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5" name="Freihand 34">
                <a:extLst>
                  <a:ext uri="{FF2B5EF4-FFF2-40B4-BE49-F238E27FC236}">
                    <a16:creationId xmlns:a16="http://schemas.microsoft.com/office/drawing/2014/main" id="{1D259D76-ABFF-5043-5360-765B0D535CF5}"/>
                  </a:ext>
                </a:extLst>
              </p14:cNvPr>
              <p14:cNvContentPartPr/>
              <p14:nvPr/>
            </p14:nvContentPartPr>
            <p14:xfrm>
              <a:off x="4656400" y="2124587"/>
              <a:ext cx="85680" cy="360"/>
            </p14:xfrm>
          </p:contentPart>
        </mc:Choice>
        <mc:Fallback xmlns="">
          <p:pic>
            <p:nvPicPr>
              <p:cNvPr id="35" name="Freihand 34">
                <a:extLst>
                  <a:ext uri="{FF2B5EF4-FFF2-40B4-BE49-F238E27FC236}">
                    <a16:creationId xmlns:a16="http://schemas.microsoft.com/office/drawing/2014/main" id="{1D259D76-ABFF-5043-5360-765B0D535CF5}"/>
                  </a:ext>
                </a:extLst>
              </p:cNvPr>
              <p:cNvPicPr/>
              <p:nvPr/>
            </p:nvPicPr>
            <p:blipFill>
              <a:blip r:embed="rId12"/>
              <a:stretch>
                <a:fillRect/>
              </a:stretch>
            </p:blipFill>
            <p:spPr>
              <a:xfrm>
                <a:off x="4593400" y="2061947"/>
                <a:ext cx="21132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6" name="Freihand 35">
                <a:extLst>
                  <a:ext uri="{FF2B5EF4-FFF2-40B4-BE49-F238E27FC236}">
                    <a16:creationId xmlns:a16="http://schemas.microsoft.com/office/drawing/2014/main" id="{B6F1D744-EE4B-ADCD-8CE3-1444A2BDF300}"/>
                  </a:ext>
                </a:extLst>
              </p14:cNvPr>
              <p14:cNvContentPartPr/>
              <p14:nvPr/>
            </p14:nvContentPartPr>
            <p14:xfrm>
              <a:off x="6696880" y="1972307"/>
              <a:ext cx="1853640" cy="170640"/>
            </p14:xfrm>
          </p:contentPart>
        </mc:Choice>
        <mc:Fallback xmlns="">
          <p:pic>
            <p:nvPicPr>
              <p:cNvPr id="36" name="Freihand 35">
                <a:extLst>
                  <a:ext uri="{FF2B5EF4-FFF2-40B4-BE49-F238E27FC236}">
                    <a16:creationId xmlns:a16="http://schemas.microsoft.com/office/drawing/2014/main" id="{B6F1D744-EE4B-ADCD-8CE3-1444A2BDF300}"/>
                  </a:ext>
                </a:extLst>
              </p:cNvPr>
              <p:cNvPicPr/>
              <p:nvPr/>
            </p:nvPicPr>
            <p:blipFill>
              <a:blip r:embed="rId14"/>
              <a:stretch>
                <a:fillRect/>
              </a:stretch>
            </p:blipFill>
            <p:spPr>
              <a:xfrm>
                <a:off x="6660880" y="1936307"/>
                <a:ext cx="1925280" cy="2422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7" name="Freihand 36">
                <a:extLst>
                  <a:ext uri="{FF2B5EF4-FFF2-40B4-BE49-F238E27FC236}">
                    <a16:creationId xmlns:a16="http://schemas.microsoft.com/office/drawing/2014/main" id="{B2E99535-F02E-81AA-4163-E35CF2BD2B28}"/>
                  </a:ext>
                </a:extLst>
              </p14:cNvPr>
              <p14:cNvContentPartPr/>
              <p14:nvPr/>
            </p14:nvContentPartPr>
            <p14:xfrm>
              <a:off x="6849160" y="1989227"/>
              <a:ext cx="1666440" cy="95760"/>
            </p14:xfrm>
          </p:contentPart>
        </mc:Choice>
        <mc:Fallback xmlns="">
          <p:pic>
            <p:nvPicPr>
              <p:cNvPr id="37" name="Freihand 36">
                <a:extLst>
                  <a:ext uri="{FF2B5EF4-FFF2-40B4-BE49-F238E27FC236}">
                    <a16:creationId xmlns:a16="http://schemas.microsoft.com/office/drawing/2014/main" id="{B2E99535-F02E-81AA-4163-E35CF2BD2B28}"/>
                  </a:ext>
                </a:extLst>
              </p:cNvPr>
              <p:cNvPicPr/>
              <p:nvPr/>
            </p:nvPicPr>
            <p:blipFill>
              <a:blip r:embed="rId16"/>
              <a:stretch>
                <a:fillRect/>
              </a:stretch>
            </p:blipFill>
            <p:spPr>
              <a:xfrm>
                <a:off x="6786520" y="1926587"/>
                <a:ext cx="1792080" cy="2214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8" name="Freihand 37">
                <a:extLst>
                  <a:ext uri="{FF2B5EF4-FFF2-40B4-BE49-F238E27FC236}">
                    <a16:creationId xmlns:a16="http://schemas.microsoft.com/office/drawing/2014/main" id="{C5D5A139-3255-56D0-3121-BE9C38674A4A}"/>
                  </a:ext>
                </a:extLst>
              </p14:cNvPr>
              <p14:cNvContentPartPr/>
              <p14:nvPr/>
            </p14:nvContentPartPr>
            <p14:xfrm>
              <a:off x="7154080" y="3555947"/>
              <a:ext cx="119160" cy="17280"/>
            </p14:xfrm>
          </p:contentPart>
        </mc:Choice>
        <mc:Fallback xmlns="">
          <p:pic>
            <p:nvPicPr>
              <p:cNvPr id="38" name="Freihand 37">
                <a:extLst>
                  <a:ext uri="{FF2B5EF4-FFF2-40B4-BE49-F238E27FC236}">
                    <a16:creationId xmlns:a16="http://schemas.microsoft.com/office/drawing/2014/main" id="{C5D5A139-3255-56D0-3121-BE9C38674A4A}"/>
                  </a:ext>
                </a:extLst>
              </p:cNvPr>
              <p:cNvPicPr/>
              <p:nvPr/>
            </p:nvPicPr>
            <p:blipFill>
              <a:blip r:embed="rId18"/>
              <a:stretch>
                <a:fillRect/>
              </a:stretch>
            </p:blipFill>
            <p:spPr>
              <a:xfrm>
                <a:off x="7091080" y="3492947"/>
                <a:ext cx="24480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40" name="Freihand 39">
                <a:extLst>
                  <a:ext uri="{FF2B5EF4-FFF2-40B4-BE49-F238E27FC236}">
                    <a16:creationId xmlns:a16="http://schemas.microsoft.com/office/drawing/2014/main" id="{788CB090-1431-BDB3-E12F-67F4C9A9FD02}"/>
                  </a:ext>
                </a:extLst>
              </p14:cNvPr>
              <p14:cNvContentPartPr/>
              <p14:nvPr/>
            </p14:nvContentPartPr>
            <p14:xfrm>
              <a:off x="7551880" y="3564227"/>
              <a:ext cx="152640" cy="8640"/>
            </p14:xfrm>
          </p:contentPart>
        </mc:Choice>
        <mc:Fallback xmlns="">
          <p:pic>
            <p:nvPicPr>
              <p:cNvPr id="40" name="Freihand 39">
                <a:extLst>
                  <a:ext uri="{FF2B5EF4-FFF2-40B4-BE49-F238E27FC236}">
                    <a16:creationId xmlns:a16="http://schemas.microsoft.com/office/drawing/2014/main" id="{788CB090-1431-BDB3-E12F-67F4C9A9FD02}"/>
                  </a:ext>
                </a:extLst>
              </p:cNvPr>
              <p:cNvPicPr/>
              <p:nvPr/>
            </p:nvPicPr>
            <p:blipFill>
              <a:blip r:embed="rId20"/>
              <a:stretch>
                <a:fillRect/>
              </a:stretch>
            </p:blipFill>
            <p:spPr>
              <a:xfrm>
                <a:off x="7489240" y="3501227"/>
                <a:ext cx="27828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41" name="Freihand 40">
                <a:extLst>
                  <a:ext uri="{FF2B5EF4-FFF2-40B4-BE49-F238E27FC236}">
                    <a16:creationId xmlns:a16="http://schemas.microsoft.com/office/drawing/2014/main" id="{7F3462F4-A3E2-A443-B6A9-B5043F62CD11}"/>
                  </a:ext>
                </a:extLst>
              </p14:cNvPr>
              <p14:cNvContentPartPr/>
              <p14:nvPr/>
            </p14:nvContentPartPr>
            <p14:xfrm>
              <a:off x="7992520" y="3545507"/>
              <a:ext cx="117360" cy="27360"/>
            </p14:xfrm>
          </p:contentPart>
        </mc:Choice>
        <mc:Fallback xmlns="">
          <p:pic>
            <p:nvPicPr>
              <p:cNvPr id="41" name="Freihand 40">
                <a:extLst>
                  <a:ext uri="{FF2B5EF4-FFF2-40B4-BE49-F238E27FC236}">
                    <a16:creationId xmlns:a16="http://schemas.microsoft.com/office/drawing/2014/main" id="{7F3462F4-A3E2-A443-B6A9-B5043F62CD11}"/>
                  </a:ext>
                </a:extLst>
              </p:cNvPr>
              <p:cNvPicPr/>
              <p:nvPr/>
            </p:nvPicPr>
            <p:blipFill>
              <a:blip r:embed="rId22"/>
              <a:stretch>
                <a:fillRect/>
              </a:stretch>
            </p:blipFill>
            <p:spPr>
              <a:xfrm>
                <a:off x="7929520" y="3482507"/>
                <a:ext cx="24300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42" name="Freihand 41">
                <a:extLst>
                  <a:ext uri="{FF2B5EF4-FFF2-40B4-BE49-F238E27FC236}">
                    <a16:creationId xmlns:a16="http://schemas.microsoft.com/office/drawing/2014/main" id="{65D951A7-0B7E-6B10-C0E7-1ADFBAB0A7B3}"/>
                  </a:ext>
                </a:extLst>
              </p14:cNvPr>
              <p14:cNvContentPartPr/>
              <p14:nvPr/>
            </p14:nvContentPartPr>
            <p14:xfrm>
              <a:off x="9346120" y="2268947"/>
              <a:ext cx="1745640" cy="1203840"/>
            </p14:xfrm>
          </p:contentPart>
        </mc:Choice>
        <mc:Fallback xmlns="">
          <p:pic>
            <p:nvPicPr>
              <p:cNvPr id="42" name="Freihand 41">
                <a:extLst>
                  <a:ext uri="{FF2B5EF4-FFF2-40B4-BE49-F238E27FC236}">
                    <a16:creationId xmlns:a16="http://schemas.microsoft.com/office/drawing/2014/main" id="{65D951A7-0B7E-6B10-C0E7-1ADFBAB0A7B3}"/>
                  </a:ext>
                </a:extLst>
              </p:cNvPr>
              <p:cNvPicPr/>
              <p:nvPr/>
            </p:nvPicPr>
            <p:blipFill>
              <a:blip r:embed="rId24"/>
              <a:stretch>
                <a:fillRect/>
              </a:stretch>
            </p:blipFill>
            <p:spPr>
              <a:xfrm>
                <a:off x="9283120" y="2206307"/>
                <a:ext cx="1871280" cy="1329480"/>
              </a:xfrm>
              <a:prstGeom prst="rect">
                <a:avLst/>
              </a:prstGeom>
            </p:spPr>
          </p:pic>
        </mc:Fallback>
      </mc:AlternateContent>
      <p:grpSp>
        <p:nvGrpSpPr>
          <p:cNvPr id="49" name="Gruppieren 48">
            <a:extLst>
              <a:ext uri="{FF2B5EF4-FFF2-40B4-BE49-F238E27FC236}">
                <a16:creationId xmlns:a16="http://schemas.microsoft.com/office/drawing/2014/main" id="{11DE2DEA-F0B3-C97E-F460-2152DE94BFCB}"/>
              </a:ext>
            </a:extLst>
          </p:cNvPr>
          <p:cNvGrpSpPr/>
          <p:nvPr/>
        </p:nvGrpSpPr>
        <p:grpSpPr>
          <a:xfrm>
            <a:off x="878200" y="4656107"/>
            <a:ext cx="1764000" cy="1027080"/>
            <a:chOff x="878200" y="4656107"/>
            <a:chExt cx="1764000" cy="1027080"/>
          </a:xfrm>
        </p:grpSpPr>
        <mc:AlternateContent xmlns:mc="http://schemas.openxmlformats.org/markup-compatibility/2006" xmlns:p14="http://schemas.microsoft.com/office/powerpoint/2010/main">
          <mc:Choice Requires="p14">
            <p:contentPart p14:bwMode="auto" r:id="rId25">
              <p14:nvContentPartPr>
                <p14:cNvPr id="43" name="Freihand 42">
                  <a:extLst>
                    <a:ext uri="{FF2B5EF4-FFF2-40B4-BE49-F238E27FC236}">
                      <a16:creationId xmlns:a16="http://schemas.microsoft.com/office/drawing/2014/main" id="{E42BD595-EAA3-8555-CC3A-F4CABA77A3D6}"/>
                    </a:ext>
                  </a:extLst>
                </p14:cNvPr>
                <p14:cNvContentPartPr/>
                <p14:nvPr/>
              </p14:nvContentPartPr>
              <p14:xfrm>
                <a:off x="1032280" y="4656107"/>
                <a:ext cx="51480" cy="101880"/>
              </p14:xfrm>
            </p:contentPart>
          </mc:Choice>
          <mc:Fallback xmlns="">
            <p:pic>
              <p:nvPicPr>
                <p:cNvPr id="43" name="Freihand 42">
                  <a:extLst>
                    <a:ext uri="{FF2B5EF4-FFF2-40B4-BE49-F238E27FC236}">
                      <a16:creationId xmlns:a16="http://schemas.microsoft.com/office/drawing/2014/main" id="{E42BD595-EAA3-8555-CC3A-F4CABA77A3D6}"/>
                    </a:ext>
                  </a:extLst>
                </p:cNvPr>
                <p:cNvPicPr/>
                <p:nvPr/>
              </p:nvPicPr>
              <p:blipFill>
                <a:blip r:embed="rId26"/>
                <a:stretch>
                  <a:fillRect/>
                </a:stretch>
              </p:blipFill>
              <p:spPr>
                <a:xfrm>
                  <a:off x="969640" y="4593467"/>
                  <a:ext cx="177120" cy="22752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44" name="Freihand 43">
                  <a:extLst>
                    <a:ext uri="{FF2B5EF4-FFF2-40B4-BE49-F238E27FC236}">
                      <a16:creationId xmlns:a16="http://schemas.microsoft.com/office/drawing/2014/main" id="{868D4BB7-21E4-7442-230A-02F58441097B}"/>
                    </a:ext>
                  </a:extLst>
                </p14:cNvPr>
                <p14:cNvContentPartPr/>
                <p14:nvPr/>
              </p14:nvContentPartPr>
              <p14:xfrm>
                <a:off x="983680" y="4791827"/>
                <a:ext cx="50040" cy="239400"/>
              </p14:xfrm>
            </p:contentPart>
          </mc:Choice>
          <mc:Fallback xmlns="">
            <p:pic>
              <p:nvPicPr>
                <p:cNvPr id="44" name="Freihand 43">
                  <a:extLst>
                    <a:ext uri="{FF2B5EF4-FFF2-40B4-BE49-F238E27FC236}">
                      <a16:creationId xmlns:a16="http://schemas.microsoft.com/office/drawing/2014/main" id="{868D4BB7-21E4-7442-230A-02F58441097B}"/>
                    </a:ext>
                  </a:extLst>
                </p:cNvPr>
                <p:cNvPicPr/>
                <p:nvPr/>
              </p:nvPicPr>
              <p:blipFill>
                <a:blip r:embed="rId28"/>
                <a:stretch>
                  <a:fillRect/>
                </a:stretch>
              </p:blipFill>
              <p:spPr>
                <a:xfrm>
                  <a:off x="920680" y="4728827"/>
                  <a:ext cx="175680" cy="36504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46" name="Freihand 45">
                  <a:extLst>
                    <a:ext uri="{FF2B5EF4-FFF2-40B4-BE49-F238E27FC236}">
                      <a16:creationId xmlns:a16="http://schemas.microsoft.com/office/drawing/2014/main" id="{CDF33DCB-5F5B-1945-7464-6E9D603BB7FB}"/>
                    </a:ext>
                  </a:extLst>
                </p14:cNvPr>
                <p14:cNvContentPartPr/>
                <p14:nvPr/>
              </p14:nvContentPartPr>
              <p14:xfrm>
                <a:off x="878200" y="4663667"/>
                <a:ext cx="1712880" cy="1019520"/>
              </p14:xfrm>
            </p:contentPart>
          </mc:Choice>
          <mc:Fallback xmlns="">
            <p:pic>
              <p:nvPicPr>
                <p:cNvPr id="46" name="Freihand 45">
                  <a:extLst>
                    <a:ext uri="{FF2B5EF4-FFF2-40B4-BE49-F238E27FC236}">
                      <a16:creationId xmlns:a16="http://schemas.microsoft.com/office/drawing/2014/main" id="{CDF33DCB-5F5B-1945-7464-6E9D603BB7FB}"/>
                    </a:ext>
                  </a:extLst>
                </p:cNvPr>
                <p:cNvPicPr/>
                <p:nvPr/>
              </p:nvPicPr>
              <p:blipFill>
                <a:blip r:embed="rId30"/>
                <a:stretch>
                  <a:fillRect/>
                </a:stretch>
              </p:blipFill>
              <p:spPr>
                <a:xfrm>
                  <a:off x="815200" y="4601027"/>
                  <a:ext cx="1838520" cy="11451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48" name="Freihand 47">
                  <a:extLst>
                    <a:ext uri="{FF2B5EF4-FFF2-40B4-BE49-F238E27FC236}">
                      <a16:creationId xmlns:a16="http://schemas.microsoft.com/office/drawing/2014/main" id="{67C754B4-3A80-8B50-2CE6-B3E7A151FEA3}"/>
                    </a:ext>
                  </a:extLst>
                </p14:cNvPr>
                <p14:cNvContentPartPr/>
                <p14:nvPr/>
              </p14:nvContentPartPr>
              <p14:xfrm>
                <a:off x="2568040" y="5178107"/>
                <a:ext cx="74160" cy="257760"/>
              </p14:xfrm>
            </p:contentPart>
          </mc:Choice>
          <mc:Fallback xmlns="">
            <p:pic>
              <p:nvPicPr>
                <p:cNvPr id="48" name="Freihand 47">
                  <a:extLst>
                    <a:ext uri="{FF2B5EF4-FFF2-40B4-BE49-F238E27FC236}">
                      <a16:creationId xmlns:a16="http://schemas.microsoft.com/office/drawing/2014/main" id="{67C754B4-3A80-8B50-2CE6-B3E7A151FEA3}"/>
                    </a:ext>
                  </a:extLst>
                </p:cNvPr>
                <p:cNvPicPr/>
                <p:nvPr/>
              </p:nvPicPr>
              <p:blipFill>
                <a:blip r:embed="rId32"/>
                <a:stretch>
                  <a:fillRect/>
                </a:stretch>
              </p:blipFill>
              <p:spPr>
                <a:xfrm>
                  <a:off x="2505400" y="5115107"/>
                  <a:ext cx="199800" cy="383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3">
            <p14:nvContentPartPr>
              <p14:cNvPr id="50" name="Freihand 49">
                <a:extLst>
                  <a:ext uri="{FF2B5EF4-FFF2-40B4-BE49-F238E27FC236}">
                    <a16:creationId xmlns:a16="http://schemas.microsoft.com/office/drawing/2014/main" id="{19B3778E-451F-C4C2-EEA3-4FF962C7D81C}"/>
                  </a:ext>
                </a:extLst>
              </p14:cNvPr>
              <p14:cNvContentPartPr/>
              <p14:nvPr/>
            </p14:nvContentPartPr>
            <p14:xfrm>
              <a:off x="3098320" y="4260107"/>
              <a:ext cx="2613600" cy="160200"/>
            </p14:xfrm>
          </p:contentPart>
        </mc:Choice>
        <mc:Fallback xmlns="">
          <p:pic>
            <p:nvPicPr>
              <p:cNvPr id="50" name="Freihand 49">
                <a:extLst>
                  <a:ext uri="{FF2B5EF4-FFF2-40B4-BE49-F238E27FC236}">
                    <a16:creationId xmlns:a16="http://schemas.microsoft.com/office/drawing/2014/main" id="{19B3778E-451F-C4C2-EEA3-4FF962C7D81C}"/>
                  </a:ext>
                </a:extLst>
              </p:cNvPr>
              <p:cNvPicPr/>
              <p:nvPr/>
            </p:nvPicPr>
            <p:blipFill>
              <a:blip r:embed="rId34"/>
              <a:stretch>
                <a:fillRect/>
              </a:stretch>
            </p:blipFill>
            <p:spPr>
              <a:xfrm>
                <a:off x="3035680" y="4197107"/>
                <a:ext cx="2739240" cy="28584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52" name="Freihand 51">
                <a:extLst>
                  <a:ext uri="{FF2B5EF4-FFF2-40B4-BE49-F238E27FC236}">
                    <a16:creationId xmlns:a16="http://schemas.microsoft.com/office/drawing/2014/main" id="{614DD658-745A-3681-1D7B-31D1AD58AC00}"/>
                  </a:ext>
                </a:extLst>
              </p14:cNvPr>
              <p14:cNvContentPartPr/>
              <p14:nvPr/>
            </p14:nvContentPartPr>
            <p14:xfrm>
              <a:off x="6451000" y="4334627"/>
              <a:ext cx="2066760" cy="720"/>
            </p14:xfrm>
          </p:contentPart>
        </mc:Choice>
        <mc:Fallback xmlns="">
          <p:pic>
            <p:nvPicPr>
              <p:cNvPr id="52" name="Freihand 51">
                <a:extLst>
                  <a:ext uri="{FF2B5EF4-FFF2-40B4-BE49-F238E27FC236}">
                    <a16:creationId xmlns:a16="http://schemas.microsoft.com/office/drawing/2014/main" id="{614DD658-745A-3681-1D7B-31D1AD58AC00}"/>
                  </a:ext>
                </a:extLst>
              </p:cNvPr>
              <p:cNvPicPr/>
              <p:nvPr/>
            </p:nvPicPr>
            <p:blipFill>
              <a:blip r:embed="rId36"/>
              <a:stretch>
                <a:fillRect/>
              </a:stretch>
            </p:blipFill>
            <p:spPr>
              <a:xfrm>
                <a:off x="6388000" y="4208627"/>
                <a:ext cx="2192400" cy="252000"/>
              </a:xfrm>
              <a:prstGeom prst="rect">
                <a:avLst/>
              </a:prstGeom>
            </p:spPr>
          </p:pic>
        </mc:Fallback>
      </mc:AlternateContent>
      <p:grpSp>
        <p:nvGrpSpPr>
          <p:cNvPr id="55" name="Gruppieren 54">
            <a:extLst>
              <a:ext uri="{FF2B5EF4-FFF2-40B4-BE49-F238E27FC236}">
                <a16:creationId xmlns:a16="http://schemas.microsoft.com/office/drawing/2014/main" id="{7F6D497D-2961-78FF-9353-D46C1AD1E1FE}"/>
              </a:ext>
            </a:extLst>
          </p:cNvPr>
          <p:cNvGrpSpPr/>
          <p:nvPr/>
        </p:nvGrpSpPr>
        <p:grpSpPr>
          <a:xfrm>
            <a:off x="7992520" y="4368467"/>
            <a:ext cx="8640" cy="17280"/>
            <a:chOff x="7992520" y="4368467"/>
            <a:chExt cx="8640" cy="17280"/>
          </a:xfrm>
        </p:grpSpPr>
        <mc:AlternateContent xmlns:mc="http://schemas.openxmlformats.org/markup-compatibility/2006" xmlns:p14="http://schemas.microsoft.com/office/powerpoint/2010/main">
          <mc:Choice Requires="p14">
            <p:contentPart p14:bwMode="auto" r:id="rId37">
              <p14:nvContentPartPr>
                <p14:cNvPr id="53" name="Freihand 52">
                  <a:extLst>
                    <a:ext uri="{FF2B5EF4-FFF2-40B4-BE49-F238E27FC236}">
                      <a16:creationId xmlns:a16="http://schemas.microsoft.com/office/drawing/2014/main" id="{607E2B79-C3DC-64EF-F7B6-8281AB561F99}"/>
                    </a:ext>
                  </a:extLst>
                </p14:cNvPr>
                <p14:cNvContentPartPr/>
                <p14:nvPr/>
              </p14:nvContentPartPr>
              <p14:xfrm>
                <a:off x="8000800" y="4368467"/>
                <a:ext cx="360" cy="360"/>
              </p14:xfrm>
            </p:contentPart>
          </mc:Choice>
          <mc:Fallback xmlns="">
            <p:pic>
              <p:nvPicPr>
                <p:cNvPr id="53" name="Freihand 52">
                  <a:extLst>
                    <a:ext uri="{FF2B5EF4-FFF2-40B4-BE49-F238E27FC236}">
                      <a16:creationId xmlns:a16="http://schemas.microsoft.com/office/drawing/2014/main" id="{607E2B79-C3DC-64EF-F7B6-8281AB561F99}"/>
                    </a:ext>
                  </a:extLst>
                </p:cNvPr>
                <p:cNvPicPr/>
                <p:nvPr/>
              </p:nvPicPr>
              <p:blipFill>
                <a:blip r:embed="rId38"/>
                <a:stretch>
                  <a:fillRect/>
                </a:stretch>
              </p:blipFill>
              <p:spPr>
                <a:xfrm>
                  <a:off x="7937800" y="4305827"/>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54" name="Freihand 53">
                  <a:extLst>
                    <a:ext uri="{FF2B5EF4-FFF2-40B4-BE49-F238E27FC236}">
                      <a16:creationId xmlns:a16="http://schemas.microsoft.com/office/drawing/2014/main" id="{B615BE2A-F39A-D167-DB12-6E21C38C1AC7}"/>
                    </a:ext>
                  </a:extLst>
                </p14:cNvPr>
                <p14:cNvContentPartPr/>
                <p14:nvPr/>
              </p14:nvContentPartPr>
              <p14:xfrm>
                <a:off x="7992520" y="4385387"/>
                <a:ext cx="360" cy="360"/>
              </p14:xfrm>
            </p:contentPart>
          </mc:Choice>
          <mc:Fallback xmlns="">
            <p:pic>
              <p:nvPicPr>
                <p:cNvPr id="54" name="Freihand 53">
                  <a:extLst>
                    <a:ext uri="{FF2B5EF4-FFF2-40B4-BE49-F238E27FC236}">
                      <a16:creationId xmlns:a16="http://schemas.microsoft.com/office/drawing/2014/main" id="{B615BE2A-F39A-D167-DB12-6E21C38C1AC7}"/>
                    </a:ext>
                  </a:extLst>
                </p:cNvPr>
                <p:cNvPicPr/>
                <p:nvPr/>
              </p:nvPicPr>
              <p:blipFill>
                <a:blip r:embed="rId38"/>
                <a:stretch>
                  <a:fillRect/>
                </a:stretch>
              </p:blipFill>
              <p:spPr>
                <a:xfrm>
                  <a:off x="7929520" y="4322747"/>
                  <a:ext cx="126000" cy="126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0">
            <p14:nvContentPartPr>
              <p14:cNvPr id="56" name="Freihand 55">
                <a:extLst>
                  <a:ext uri="{FF2B5EF4-FFF2-40B4-BE49-F238E27FC236}">
                    <a16:creationId xmlns:a16="http://schemas.microsoft.com/office/drawing/2014/main" id="{554BC296-A816-2C92-1D7F-88E4BE503DC9}"/>
                  </a:ext>
                </a:extLst>
              </p14:cNvPr>
              <p14:cNvContentPartPr/>
              <p14:nvPr/>
            </p14:nvContentPartPr>
            <p14:xfrm>
              <a:off x="9440080" y="4647827"/>
              <a:ext cx="360" cy="360"/>
            </p14:xfrm>
          </p:contentPart>
        </mc:Choice>
        <mc:Fallback xmlns="">
          <p:pic>
            <p:nvPicPr>
              <p:cNvPr id="56" name="Freihand 55">
                <a:extLst>
                  <a:ext uri="{FF2B5EF4-FFF2-40B4-BE49-F238E27FC236}">
                    <a16:creationId xmlns:a16="http://schemas.microsoft.com/office/drawing/2014/main" id="{554BC296-A816-2C92-1D7F-88E4BE503DC9}"/>
                  </a:ext>
                </a:extLst>
              </p:cNvPr>
              <p:cNvPicPr/>
              <p:nvPr/>
            </p:nvPicPr>
            <p:blipFill>
              <a:blip r:embed="rId38"/>
              <a:stretch>
                <a:fillRect/>
              </a:stretch>
            </p:blipFill>
            <p:spPr>
              <a:xfrm>
                <a:off x="9377080" y="4584827"/>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57" name="Freihand 56">
                <a:extLst>
                  <a:ext uri="{FF2B5EF4-FFF2-40B4-BE49-F238E27FC236}">
                    <a16:creationId xmlns:a16="http://schemas.microsoft.com/office/drawing/2014/main" id="{03D40235-89A6-BCD8-2775-857E1E5D0349}"/>
                  </a:ext>
                </a:extLst>
              </p14:cNvPr>
              <p14:cNvContentPartPr/>
              <p14:nvPr/>
            </p14:nvContentPartPr>
            <p14:xfrm>
              <a:off x="9340000" y="4612547"/>
              <a:ext cx="1809360" cy="1226520"/>
            </p14:xfrm>
          </p:contentPart>
        </mc:Choice>
        <mc:Fallback xmlns="">
          <p:pic>
            <p:nvPicPr>
              <p:cNvPr id="57" name="Freihand 56">
                <a:extLst>
                  <a:ext uri="{FF2B5EF4-FFF2-40B4-BE49-F238E27FC236}">
                    <a16:creationId xmlns:a16="http://schemas.microsoft.com/office/drawing/2014/main" id="{03D40235-89A6-BCD8-2775-857E1E5D0349}"/>
                  </a:ext>
                </a:extLst>
              </p:cNvPr>
              <p:cNvPicPr/>
              <p:nvPr/>
            </p:nvPicPr>
            <p:blipFill>
              <a:blip r:embed="rId42"/>
              <a:stretch>
                <a:fillRect/>
              </a:stretch>
            </p:blipFill>
            <p:spPr>
              <a:xfrm>
                <a:off x="9277000" y="4549547"/>
                <a:ext cx="1935000" cy="1352160"/>
              </a:xfrm>
              <a:prstGeom prst="rect">
                <a:avLst/>
              </a:prstGeom>
            </p:spPr>
          </p:pic>
        </mc:Fallback>
      </mc:AlternateContent>
      <p:grpSp>
        <p:nvGrpSpPr>
          <p:cNvPr id="130" name="Gruppieren 129">
            <a:extLst>
              <a:ext uri="{FF2B5EF4-FFF2-40B4-BE49-F238E27FC236}">
                <a16:creationId xmlns:a16="http://schemas.microsoft.com/office/drawing/2014/main" id="{5EDF603F-8C65-C0DC-CE9D-917F63944913}"/>
              </a:ext>
            </a:extLst>
          </p:cNvPr>
          <p:cNvGrpSpPr/>
          <p:nvPr/>
        </p:nvGrpSpPr>
        <p:grpSpPr>
          <a:xfrm>
            <a:off x="6324280" y="4689587"/>
            <a:ext cx="2345400" cy="1170360"/>
            <a:chOff x="6324280" y="4689587"/>
            <a:chExt cx="2345400" cy="1170360"/>
          </a:xfrm>
        </p:grpSpPr>
        <mc:AlternateContent xmlns:mc="http://schemas.openxmlformats.org/markup-compatibility/2006" xmlns:p14="http://schemas.microsoft.com/office/powerpoint/2010/main">
          <mc:Choice Requires="p14">
            <p:contentPart p14:bwMode="auto" r:id="rId43">
              <p14:nvContentPartPr>
                <p14:cNvPr id="60" name="Freihand 59">
                  <a:extLst>
                    <a:ext uri="{FF2B5EF4-FFF2-40B4-BE49-F238E27FC236}">
                      <a16:creationId xmlns:a16="http://schemas.microsoft.com/office/drawing/2014/main" id="{28A622AF-9488-0ED1-1637-6EC4243EEFBC}"/>
                    </a:ext>
                  </a:extLst>
                </p14:cNvPr>
                <p14:cNvContentPartPr/>
                <p14:nvPr/>
              </p14:nvContentPartPr>
              <p14:xfrm>
                <a:off x="8169640" y="5805947"/>
                <a:ext cx="500040" cy="11160"/>
              </p14:xfrm>
            </p:contentPart>
          </mc:Choice>
          <mc:Fallback xmlns="">
            <p:pic>
              <p:nvPicPr>
                <p:cNvPr id="60" name="Freihand 59">
                  <a:extLst>
                    <a:ext uri="{FF2B5EF4-FFF2-40B4-BE49-F238E27FC236}">
                      <a16:creationId xmlns:a16="http://schemas.microsoft.com/office/drawing/2014/main" id="{28A622AF-9488-0ED1-1637-6EC4243EEFBC}"/>
                    </a:ext>
                  </a:extLst>
                </p:cNvPr>
                <p:cNvPicPr/>
                <p:nvPr/>
              </p:nvPicPr>
              <p:blipFill>
                <a:blip r:embed="rId44"/>
                <a:stretch>
                  <a:fillRect/>
                </a:stretch>
              </p:blipFill>
              <p:spPr>
                <a:xfrm>
                  <a:off x="8107000" y="5743307"/>
                  <a:ext cx="62568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61" name="Freihand 60">
                  <a:extLst>
                    <a:ext uri="{FF2B5EF4-FFF2-40B4-BE49-F238E27FC236}">
                      <a16:creationId xmlns:a16="http://schemas.microsoft.com/office/drawing/2014/main" id="{2C76AF30-83F4-5545-554A-29E3083ED2BB}"/>
                    </a:ext>
                  </a:extLst>
                </p14:cNvPr>
                <p14:cNvContentPartPr/>
                <p14:nvPr/>
              </p14:nvContentPartPr>
              <p14:xfrm>
                <a:off x="7695880" y="5807747"/>
                <a:ext cx="457920" cy="360"/>
              </p14:xfrm>
            </p:contentPart>
          </mc:Choice>
          <mc:Fallback xmlns="">
            <p:pic>
              <p:nvPicPr>
                <p:cNvPr id="61" name="Freihand 60">
                  <a:extLst>
                    <a:ext uri="{FF2B5EF4-FFF2-40B4-BE49-F238E27FC236}">
                      <a16:creationId xmlns:a16="http://schemas.microsoft.com/office/drawing/2014/main" id="{2C76AF30-83F4-5545-554A-29E3083ED2BB}"/>
                    </a:ext>
                  </a:extLst>
                </p:cNvPr>
                <p:cNvPicPr/>
                <p:nvPr/>
              </p:nvPicPr>
              <p:blipFill>
                <a:blip r:embed="rId46"/>
                <a:stretch>
                  <a:fillRect/>
                </a:stretch>
              </p:blipFill>
              <p:spPr>
                <a:xfrm>
                  <a:off x="7632880" y="5745107"/>
                  <a:ext cx="58356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62" name="Freihand 61">
                  <a:extLst>
                    <a:ext uri="{FF2B5EF4-FFF2-40B4-BE49-F238E27FC236}">
                      <a16:creationId xmlns:a16="http://schemas.microsoft.com/office/drawing/2014/main" id="{E3F911E2-337D-1AF0-07F9-F32E0DC1489E}"/>
                    </a:ext>
                  </a:extLst>
                </p14:cNvPr>
                <p14:cNvContentPartPr/>
                <p14:nvPr/>
              </p14:nvContentPartPr>
              <p14:xfrm>
                <a:off x="7501120" y="5807747"/>
                <a:ext cx="161280" cy="360"/>
              </p14:xfrm>
            </p:contentPart>
          </mc:Choice>
          <mc:Fallback xmlns="">
            <p:pic>
              <p:nvPicPr>
                <p:cNvPr id="62" name="Freihand 61">
                  <a:extLst>
                    <a:ext uri="{FF2B5EF4-FFF2-40B4-BE49-F238E27FC236}">
                      <a16:creationId xmlns:a16="http://schemas.microsoft.com/office/drawing/2014/main" id="{E3F911E2-337D-1AF0-07F9-F32E0DC1489E}"/>
                    </a:ext>
                  </a:extLst>
                </p:cNvPr>
                <p:cNvPicPr/>
                <p:nvPr/>
              </p:nvPicPr>
              <p:blipFill>
                <a:blip r:embed="rId48"/>
                <a:stretch>
                  <a:fillRect/>
                </a:stretch>
              </p:blipFill>
              <p:spPr>
                <a:xfrm>
                  <a:off x="7438120" y="5745107"/>
                  <a:ext cx="28692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63" name="Freihand 62">
                  <a:extLst>
                    <a:ext uri="{FF2B5EF4-FFF2-40B4-BE49-F238E27FC236}">
                      <a16:creationId xmlns:a16="http://schemas.microsoft.com/office/drawing/2014/main" id="{94DC5D1E-07DB-F84E-F3F1-1E71839EBCD6}"/>
                    </a:ext>
                  </a:extLst>
                </p14:cNvPr>
                <p14:cNvContentPartPr/>
                <p14:nvPr/>
              </p14:nvContentPartPr>
              <p14:xfrm>
                <a:off x="7383040" y="5807747"/>
                <a:ext cx="59400" cy="360"/>
              </p14:xfrm>
            </p:contentPart>
          </mc:Choice>
          <mc:Fallback xmlns="">
            <p:pic>
              <p:nvPicPr>
                <p:cNvPr id="63" name="Freihand 62">
                  <a:extLst>
                    <a:ext uri="{FF2B5EF4-FFF2-40B4-BE49-F238E27FC236}">
                      <a16:creationId xmlns:a16="http://schemas.microsoft.com/office/drawing/2014/main" id="{94DC5D1E-07DB-F84E-F3F1-1E71839EBCD6}"/>
                    </a:ext>
                  </a:extLst>
                </p:cNvPr>
                <p:cNvPicPr/>
                <p:nvPr/>
              </p:nvPicPr>
              <p:blipFill>
                <a:blip r:embed="rId50"/>
                <a:stretch>
                  <a:fillRect/>
                </a:stretch>
              </p:blipFill>
              <p:spPr>
                <a:xfrm>
                  <a:off x="7320040" y="5745107"/>
                  <a:ext cx="18504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129" name="Freihand 128">
                  <a:extLst>
                    <a:ext uri="{FF2B5EF4-FFF2-40B4-BE49-F238E27FC236}">
                      <a16:creationId xmlns:a16="http://schemas.microsoft.com/office/drawing/2014/main" id="{C1A00C45-F096-8A9D-C1DC-ABD0685CB305}"/>
                    </a:ext>
                  </a:extLst>
                </p14:cNvPr>
                <p14:cNvContentPartPr/>
                <p14:nvPr/>
              </p14:nvContentPartPr>
              <p14:xfrm>
                <a:off x="6324280" y="4689587"/>
                <a:ext cx="2320200" cy="1170360"/>
              </p14:xfrm>
            </p:contentPart>
          </mc:Choice>
          <mc:Fallback xmlns="">
            <p:pic>
              <p:nvPicPr>
                <p:cNvPr id="129" name="Freihand 128">
                  <a:extLst>
                    <a:ext uri="{FF2B5EF4-FFF2-40B4-BE49-F238E27FC236}">
                      <a16:creationId xmlns:a16="http://schemas.microsoft.com/office/drawing/2014/main" id="{C1A00C45-F096-8A9D-C1DC-ABD0685CB305}"/>
                    </a:ext>
                  </a:extLst>
                </p:cNvPr>
                <p:cNvPicPr/>
                <p:nvPr/>
              </p:nvPicPr>
              <p:blipFill>
                <a:blip r:embed="rId52"/>
                <a:stretch>
                  <a:fillRect/>
                </a:stretch>
              </p:blipFill>
              <p:spPr>
                <a:xfrm>
                  <a:off x="6261280" y="4626947"/>
                  <a:ext cx="2445840" cy="1296000"/>
                </a:xfrm>
                <a:prstGeom prst="rect">
                  <a:avLst/>
                </a:prstGeom>
              </p:spPr>
            </p:pic>
          </mc:Fallback>
        </mc:AlternateContent>
      </p:grpSp>
      <p:sp>
        <p:nvSpPr>
          <p:cNvPr id="131" name="Textfeld 130">
            <a:extLst>
              <a:ext uri="{FF2B5EF4-FFF2-40B4-BE49-F238E27FC236}">
                <a16:creationId xmlns:a16="http://schemas.microsoft.com/office/drawing/2014/main" id="{481A7A15-3447-DE6C-5D56-BB9E294142EA}"/>
              </a:ext>
            </a:extLst>
          </p:cNvPr>
          <p:cNvSpPr txBox="1"/>
          <p:nvPr/>
        </p:nvSpPr>
        <p:spPr>
          <a:xfrm>
            <a:off x="2855640" y="1805870"/>
            <a:ext cx="3069663" cy="49244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1" i="0" u="none" strike="noStrike" kern="1200" cap="none" spc="0" normalizeH="0" baseline="0" noProof="0" dirty="0">
                <a:ln>
                  <a:noFill/>
                </a:ln>
                <a:solidFill>
                  <a:prstClr val="black"/>
                </a:solidFill>
                <a:effectLst/>
                <a:uLnTx/>
                <a:uFillTx/>
                <a:latin typeface="Arial" panose="020B0604020202020204"/>
                <a:ea typeface="+mn-ea"/>
                <a:cs typeface="+mn-cs"/>
              </a:rPr>
              <a:t>1</a:t>
            </a:r>
            <a:r>
              <a:rPr kumimoji="0" lang="de-CH" sz="16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fr-FR" sz="1500" b="0" i="0" u="none" strike="noStrike" kern="1200" cap="none" spc="0" normalizeH="0" baseline="0" noProof="0" dirty="0">
                <a:ln>
                  <a:noFill/>
                </a:ln>
                <a:solidFill>
                  <a:prstClr val="black"/>
                </a:solidFill>
                <a:effectLst/>
                <a:uLnTx/>
                <a:uFillTx/>
                <a:latin typeface="Arial" panose="020B0604020202020204"/>
                <a:ea typeface="+mn-ea"/>
                <a:cs typeface="+mn-cs"/>
              </a:rPr>
              <a:t>Créer une relation de confiance pour le conseil</a:t>
            </a:r>
            <a:endParaRPr kumimoji="0" lang="de-CH" sz="15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2" name="Textfeld 131">
            <a:extLst>
              <a:ext uri="{FF2B5EF4-FFF2-40B4-BE49-F238E27FC236}">
                <a16:creationId xmlns:a16="http://schemas.microsoft.com/office/drawing/2014/main" id="{E898DCBD-3C8D-4465-23B1-870FC712A778}"/>
              </a:ext>
            </a:extLst>
          </p:cNvPr>
          <p:cNvSpPr txBox="1"/>
          <p:nvPr/>
        </p:nvSpPr>
        <p:spPr>
          <a:xfrm>
            <a:off x="6182025" y="1813614"/>
            <a:ext cx="2934566" cy="24622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1" i="0" u="none" strike="noStrike" kern="1200" cap="none" spc="0" normalizeH="0" baseline="0" noProof="0" dirty="0">
                <a:ln>
                  <a:noFill/>
                </a:ln>
                <a:solidFill>
                  <a:prstClr val="black"/>
                </a:solidFill>
                <a:effectLst/>
                <a:uLnTx/>
                <a:uFillTx/>
                <a:latin typeface="Arial" panose="020B0604020202020204"/>
                <a:ea typeface="+mn-ea"/>
                <a:cs typeface="+mn-cs"/>
              </a:rPr>
              <a:t>2.</a:t>
            </a:r>
            <a:r>
              <a:rPr kumimoji="0" lang="fr-FR" sz="1600" b="0" i="0" u="none" strike="noStrike" kern="1200" cap="none" spc="0" normalizeH="0" baseline="0" noProof="0" dirty="0">
                <a:ln>
                  <a:noFill/>
                </a:ln>
                <a:solidFill>
                  <a:prstClr val="black"/>
                </a:solidFill>
                <a:effectLst/>
                <a:uLnTx/>
                <a:uFillTx/>
                <a:latin typeface="Arial" panose="020B0604020202020204"/>
                <a:ea typeface="+mn-ea"/>
                <a:cs typeface="+mn-cs"/>
              </a:rPr>
              <a:t> Trier les cartes</a:t>
            </a:r>
            <a:endParaRPr kumimoji="0" lang="de-CH"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3" name="Textfeld 132">
            <a:extLst>
              <a:ext uri="{FF2B5EF4-FFF2-40B4-BE49-F238E27FC236}">
                <a16:creationId xmlns:a16="http://schemas.microsoft.com/office/drawing/2014/main" id="{BABE448A-A621-F8D5-AF10-0EC10D9B17FD}"/>
              </a:ext>
            </a:extLst>
          </p:cNvPr>
          <p:cNvSpPr txBox="1"/>
          <p:nvPr/>
        </p:nvSpPr>
        <p:spPr>
          <a:xfrm>
            <a:off x="2882321" y="4176956"/>
            <a:ext cx="3011540" cy="24622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1" i="0" u="none" strike="noStrike" kern="1200" cap="none" spc="0" normalizeH="0" baseline="0" noProof="0" dirty="0">
                <a:ln>
                  <a:noFill/>
                </a:ln>
                <a:solidFill>
                  <a:prstClr val="black"/>
                </a:solidFill>
                <a:effectLst/>
                <a:uLnTx/>
                <a:uFillTx/>
                <a:latin typeface="Arial" panose="020B0604020202020204"/>
                <a:ea typeface="+mn-ea"/>
                <a:cs typeface="+mn-cs"/>
              </a:rPr>
              <a:t>3</a:t>
            </a:r>
            <a:r>
              <a:rPr kumimoji="0" lang="de-CH" sz="1600" b="0" i="0"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fr-FR" sz="1600" b="0" i="0" u="none" strike="noStrike" kern="1200" cap="none" spc="0" normalizeH="0" baseline="0" noProof="0" dirty="0">
                <a:ln>
                  <a:noFill/>
                </a:ln>
                <a:solidFill>
                  <a:prstClr val="black"/>
                </a:solidFill>
                <a:effectLst/>
                <a:uLnTx/>
                <a:uFillTx/>
                <a:latin typeface="Arial" panose="020B0604020202020204"/>
                <a:ea typeface="+mn-ea"/>
                <a:cs typeface="+mn-cs"/>
              </a:rPr>
              <a:t> Déterminer le profil / le niveau</a:t>
            </a:r>
            <a:endParaRPr kumimoji="0" lang="de-CH"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4" name="Textfeld 133">
            <a:extLst>
              <a:ext uri="{FF2B5EF4-FFF2-40B4-BE49-F238E27FC236}">
                <a16:creationId xmlns:a16="http://schemas.microsoft.com/office/drawing/2014/main" id="{F997D40D-7B47-38E7-83DA-9266E557FF22}"/>
              </a:ext>
            </a:extLst>
          </p:cNvPr>
          <p:cNvSpPr txBox="1"/>
          <p:nvPr/>
        </p:nvSpPr>
        <p:spPr>
          <a:xfrm>
            <a:off x="6109860" y="4176956"/>
            <a:ext cx="3011540" cy="24622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1" i="0" u="none" strike="noStrike" kern="1200" cap="none" spc="0" normalizeH="0" baseline="0" noProof="0" dirty="0">
                <a:ln>
                  <a:noFill/>
                </a:ln>
                <a:solidFill>
                  <a:prstClr val="black"/>
                </a:solidFill>
                <a:effectLst/>
                <a:uLnTx/>
                <a:uFillTx/>
                <a:latin typeface="Arial" panose="020B0604020202020204"/>
                <a:ea typeface="+mn-ea"/>
                <a:cs typeface="+mn-cs"/>
              </a:rPr>
              <a:t>4.</a:t>
            </a:r>
            <a:r>
              <a:rPr kumimoji="0" lang="fr-FR" sz="1600" b="0" i="0" u="none" strike="noStrike" kern="1200" cap="none" spc="0" normalizeH="0" baseline="0" noProof="0" dirty="0">
                <a:ln>
                  <a:noFill/>
                </a:ln>
                <a:solidFill>
                  <a:prstClr val="black"/>
                </a:solidFill>
                <a:effectLst/>
                <a:uLnTx/>
                <a:uFillTx/>
                <a:latin typeface="Arial" panose="020B0604020202020204"/>
                <a:ea typeface="+mn-ea"/>
                <a:cs typeface="+mn-cs"/>
              </a:rPr>
              <a:t> Planifier les mesures</a:t>
            </a:r>
            <a:endParaRPr kumimoji="0" lang="de-CH"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5" name="Textfeld 134">
            <a:extLst>
              <a:ext uri="{FF2B5EF4-FFF2-40B4-BE49-F238E27FC236}">
                <a16:creationId xmlns:a16="http://schemas.microsoft.com/office/drawing/2014/main" id="{E7D3B19A-D03D-8852-EA9F-0F77AB3A476D}"/>
              </a:ext>
            </a:extLst>
          </p:cNvPr>
          <p:cNvSpPr txBox="1"/>
          <p:nvPr/>
        </p:nvSpPr>
        <p:spPr>
          <a:xfrm>
            <a:off x="997505" y="2222304"/>
            <a:ext cx="1858135" cy="107721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Parler…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sur les objectifs dans la vie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l'organisation du quotidien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les défis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des conditions/ressources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les besoins actuels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de l'objectif de l'évaluation</a:t>
            </a:r>
            <a:endParaRPr kumimoji="0" lang="de-CH" sz="1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6" name="Textfeld 135">
            <a:extLst>
              <a:ext uri="{FF2B5EF4-FFF2-40B4-BE49-F238E27FC236}">
                <a16:creationId xmlns:a16="http://schemas.microsoft.com/office/drawing/2014/main" id="{687ECC3C-E5FA-D5F4-5904-4F2E13CA987B}"/>
              </a:ext>
            </a:extLst>
          </p:cNvPr>
          <p:cNvSpPr txBox="1"/>
          <p:nvPr/>
        </p:nvSpPr>
        <p:spPr>
          <a:xfrm>
            <a:off x="9317209" y="2319413"/>
            <a:ext cx="1963367" cy="923330"/>
          </a:xfrm>
          <a:prstGeom prst="rect">
            <a:avLst/>
          </a:prstGeom>
          <a:noFill/>
        </p:spPr>
        <p:txBody>
          <a:bodyPr wrap="square" lIns="0" tIns="0" rIns="0" bIns="0"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Choisir des cartes (L/É/M/TIC)</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Étendre les cartes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Discuter de la situation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Répondre aux questions/tâches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Attribuer les cartes </a:t>
            </a:r>
            <a:b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sur le plateau</a:t>
            </a:r>
          </a:p>
        </p:txBody>
      </p:sp>
      <p:sp>
        <p:nvSpPr>
          <p:cNvPr id="137" name="Textfeld 136">
            <a:extLst>
              <a:ext uri="{FF2B5EF4-FFF2-40B4-BE49-F238E27FC236}">
                <a16:creationId xmlns:a16="http://schemas.microsoft.com/office/drawing/2014/main" id="{1ACAE06A-E717-12A6-7540-DEA4F895FEE0}"/>
              </a:ext>
            </a:extLst>
          </p:cNvPr>
          <p:cNvSpPr txBox="1"/>
          <p:nvPr/>
        </p:nvSpPr>
        <p:spPr>
          <a:xfrm>
            <a:off x="847166" y="4656014"/>
            <a:ext cx="2035155" cy="923330"/>
          </a:xfrm>
          <a:prstGeom prst="rect">
            <a:avLst/>
          </a:prstGeom>
          <a:noFill/>
        </p:spPr>
        <p:txBody>
          <a:bodyPr wrap="square" lIns="0" tIns="0" rIns="0" bIns="0"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Prendre les cartes au milieu</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err="1">
                <a:ln>
                  <a:noFill/>
                </a:ln>
                <a:solidFill>
                  <a:prstClr val="black"/>
                </a:solidFill>
                <a:effectLst/>
                <a:uLnTx/>
                <a:uFillTx/>
                <a:latin typeface="Arial" panose="020B0604020202020204"/>
                <a:ea typeface="+mn-ea"/>
                <a:cs typeface="+mn-cs"/>
              </a:rPr>
              <a:t>Profil:Discutez</a:t>
            </a: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 des possibilités </a:t>
            </a:r>
            <a:b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de développement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Niveau: Déterminez la </a:t>
            </a:r>
            <a:b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moyenne à l'aide du verso</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de-DE" sz="1000" b="0" i="0" u="none" strike="noStrike" kern="1200" cap="none" spc="0" normalizeH="0" baseline="0" noProof="0" dirty="0" err="1">
                <a:ln>
                  <a:noFill/>
                </a:ln>
                <a:solidFill>
                  <a:prstClr val="black"/>
                </a:solidFill>
                <a:effectLst/>
                <a:uLnTx/>
                <a:uFillTx/>
                <a:latin typeface="Arial" panose="020B0604020202020204"/>
                <a:ea typeface="+mn-ea"/>
                <a:cs typeface="+mn-cs"/>
              </a:rPr>
              <a:t>Comparer</a:t>
            </a:r>
            <a:r>
              <a:rPr kumimoji="0" lang="de-DE" sz="1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de-DE" sz="1000" b="0" i="0" u="none" strike="noStrike" kern="1200" cap="none" spc="0" normalizeH="0" baseline="0" noProof="0" dirty="0" err="1">
                <a:ln>
                  <a:noFill/>
                </a:ln>
                <a:solidFill>
                  <a:prstClr val="black"/>
                </a:solidFill>
                <a:effectLst/>
                <a:uLnTx/>
                <a:uFillTx/>
                <a:latin typeface="Arial" panose="020B0604020202020204"/>
                <a:ea typeface="+mn-ea"/>
                <a:cs typeface="+mn-cs"/>
              </a:rPr>
              <a:t>avec</a:t>
            </a:r>
            <a:r>
              <a:rPr kumimoji="0" lang="de-DE" sz="1000" b="0" i="0" u="none" strike="noStrike" kern="1200" cap="none" spc="0" normalizeH="0" baseline="0" noProof="0" dirty="0">
                <a:ln>
                  <a:noFill/>
                </a:ln>
                <a:solidFill>
                  <a:prstClr val="black"/>
                </a:solidFill>
                <a:effectLst/>
                <a:uLnTx/>
                <a:uFillTx/>
                <a:latin typeface="Arial" panose="020B0604020202020204"/>
                <a:ea typeface="+mn-ea"/>
                <a:cs typeface="+mn-cs"/>
              </a:rPr>
              <a:t> la </a:t>
            </a:r>
            <a:r>
              <a:rPr kumimoji="0" lang="de-DE" sz="1000" b="0" i="0" u="none" strike="noStrike" kern="1200" cap="none" spc="0" normalizeH="0" baseline="0" noProof="0" dirty="0" err="1">
                <a:ln>
                  <a:noFill/>
                </a:ln>
                <a:solidFill>
                  <a:prstClr val="black"/>
                </a:solidFill>
                <a:effectLst/>
                <a:uLnTx/>
                <a:uFillTx/>
                <a:latin typeface="Arial" panose="020B0604020202020204"/>
                <a:ea typeface="+mn-ea"/>
                <a:cs typeface="+mn-cs"/>
              </a:rPr>
              <a:t>description</a:t>
            </a:r>
            <a:endParaRPr kumimoji="0" lang="de-DE" sz="1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8" name="Textfeld 137">
            <a:extLst>
              <a:ext uri="{FF2B5EF4-FFF2-40B4-BE49-F238E27FC236}">
                <a16:creationId xmlns:a16="http://schemas.microsoft.com/office/drawing/2014/main" id="{C421C19B-8EFE-FA1E-34F9-E41178D78C99}"/>
              </a:ext>
            </a:extLst>
          </p:cNvPr>
          <p:cNvSpPr txBox="1"/>
          <p:nvPr/>
        </p:nvSpPr>
        <p:spPr>
          <a:xfrm>
            <a:off x="9347551" y="4691914"/>
            <a:ext cx="2035155" cy="1384995"/>
          </a:xfrm>
          <a:prstGeom prst="rect">
            <a:avLst/>
          </a:prstGeom>
          <a:noFill/>
        </p:spPr>
        <p:txBody>
          <a:bodyPr wrap="square" lIns="0" tIns="0" rIns="0" bIns="0"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Continuer avec l'évaluation </a:t>
            </a:r>
            <a:b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en ligne (niveau de l'étape 3)</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Initier des occasions d'apprentissage informelles </a:t>
            </a:r>
            <a:b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(possibilités de développement)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Rechercher un cours adapté et s'inscrire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Planifier la formation </a:t>
            </a:r>
            <a:b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rPr>
              <a:t>continue</a:t>
            </a:r>
          </a:p>
        </p:txBody>
      </p:sp>
      <p:sp>
        <p:nvSpPr>
          <p:cNvPr id="139" name="Textfeld 138">
            <a:extLst>
              <a:ext uri="{FF2B5EF4-FFF2-40B4-BE49-F238E27FC236}">
                <a16:creationId xmlns:a16="http://schemas.microsoft.com/office/drawing/2014/main" id="{A12F1C2C-73D0-8431-AD08-1F9C68677854}"/>
              </a:ext>
            </a:extLst>
          </p:cNvPr>
          <p:cNvSpPr txBox="1"/>
          <p:nvPr/>
        </p:nvSpPr>
        <p:spPr>
          <a:xfrm>
            <a:off x="6346718" y="4577567"/>
            <a:ext cx="2436016" cy="1331134"/>
          </a:xfrm>
          <a:prstGeom prst="rect">
            <a:avLst/>
          </a:prstGeom>
          <a:noFill/>
        </p:spPr>
        <p:txBody>
          <a:bodyPr wrap="square" lIns="0" tIns="0" rIns="0" bIns="0"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r-FR" sz="1050" b="1" i="0" u="none" strike="noStrike" kern="1200" cap="none" spc="0" normalizeH="0" baseline="0" noProof="0" dirty="0">
                <a:ln>
                  <a:noFill/>
                </a:ln>
                <a:solidFill>
                  <a:prstClr val="black"/>
                </a:solidFill>
                <a:effectLst/>
                <a:uLnTx/>
                <a:uFillTx/>
                <a:latin typeface="Arial" panose="020B0604020202020204"/>
                <a:ea typeface="+mn-ea"/>
                <a:cs typeface="+mn-cs"/>
              </a:rPr>
              <a:t>Évaluation en ligne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6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r-FR" sz="1050" b="1" i="0" u="none" strike="noStrike" kern="1200" cap="none" spc="0" normalizeH="0" baseline="0" noProof="0" dirty="0">
                <a:ln>
                  <a:noFill/>
                </a:ln>
                <a:solidFill>
                  <a:prstClr val="black"/>
                </a:solidFill>
                <a:effectLst/>
                <a:uLnTx/>
                <a:uFillTx/>
                <a:latin typeface="Arial" panose="020B0604020202020204"/>
                <a:ea typeface="+mn-ea"/>
                <a:cs typeface="+mn-cs"/>
              </a:rPr>
              <a:t>Lancer des processus d'apprentissage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6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r-FR" sz="1050" b="1" i="0" u="none" strike="noStrike" kern="1200" cap="none" spc="0" normalizeH="0" baseline="0" noProof="0" dirty="0">
                <a:ln>
                  <a:noFill/>
                </a:ln>
                <a:solidFill>
                  <a:prstClr val="black"/>
                </a:solidFill>
                <a:effectLst/>
                <a:uLnTx/>
                <a:uFillTx/>
                <a:latin typeface="Arial" panose="020B0604020202020204"/>
                <a:ea typeface="+mn-ea"/>
                <a:cs typeface="+mn-cs"/>
              </a:rPr>
              <a:t>Suivre des cours spécifiques </a:t>
            </a:r>
            <a:r>
              <a:rPr kumimoji="0" lang="fr-FR" sz="1050" b="0" i="0" u="none" strike="noStrike" kern="1200" cap="none" spc="0" normalizeH="0" baseline="0" noProof="0" dirty="0">
                <a:ln>
                  <a:noFill/>
                </a:ln>
                <a:solidFill>
                  <a:prstClr val="black"/>
                </a:solidFill>
                <a:effectLst/>
                <a:uLnTx/>
                <a:uFillTx/>
                <a:latin typeface="Arial" panose="020B0604020202020204"/>
                <a:ea typeface="+mn-ea"/>
                <a:cs typeface="+mn-cs"/>
              </a:rPr>
              <a:t>(https://www.simplement-mieux.ch/personnes-privees-recherche-des-cours)</a:t>
            </a:r>
            <a:endParaRPr kumimoji="0" lang="de-CH" sz="10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40" name="Textfeld 139">
            <a:extLst>
              <a:ext uri="{FF2B5EF4-FFF2-40B4-BE49-F238E27FC236}">
                <a16:creationId xmlns:a16="http://schemas.microsoft.com/office/drawing/2014/main" id="{68113AD6-B124-1234-C72B-0BBEF186C87F}"/>
              </a:ext>
            </a:extLst>
          </p:cNvPr>
          <p:cNvSpPr txBox="1"/>
          <p:nvPr/>
        </p:nvSpPr>
        <p:spPr>
          <a:xfrm>
            <a:off x="7091502" y="3288767"/>
            <a:ext cx="342578" cy="769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500" b="0" i="0" u="none" strike="noStrike" kern="1200" cap="none" spc="0" normalizeH="0" baseline="0" noProof="0" dirty="0">
                <a:ln>
                  <a:noFill/>
                </a:ln>
                <a:solidFill>
                  <a:prstClr val="black"/>
                </a:solidFill>
                <a:effectLst/>
                <a:uLnTx/>
                <a:uFillTx/>
                <a:latin typeface="Arial" panose="020B0604020202020204"/>
                <a:ea typeface="+mn-ea"/>
                <a:cs typeface="+mn-cs"/>
              </a:rPr>
              <a:t>FACILE</a:t>
            </a:r>
            <a:endPar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41" name="Textfeld 140">
            <a:extLst>
              <a:ext uri="{FF2B5EF4-FFF2-40B4-BE49-F238E27FC236}">
                <a16:creationId xmlns:a16="http://schemas.microsoft.com/office/drawing/2014/main" id="{4A358695-EF4D-9B16-2CFF-3C627CAA10CF}"/>
              </a:ext>
            </a:extLst>
          </p:cNvPr>
          <p:cNvSpPr txBox="1"/>
          <p:nvPr/>
        </p:nvSpPr>
        <p:spPr>
          <a:xfrm>
            <a:off x="7507928" y="3283834"/>
            <a:ext cx="342578" cy="769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500" b="0" i="0" u="none" strike="noStrike" kern="1200" cap="none" spc="0" normalizeH="0" baseline="0" noProof="0" dirty="0">
                <a:ln>
                  <a:noFill/>
                </a:ln>
                <a:solidFill>
                  <a:prstClr val="black"/>
                </a:solidFill>
                <a:effectLst/>
                <a:uLnTx/>
                <a:uFillTx/>
                <a:latin typeface="Arial" panose="020B0604020202020204"/>
                <a:ea typeface="+mn-ea"/>
                <a:cs typeface="+mn-cs"/>
              </a:rPr>
              <a:t>MOYEN</a:t>
            </a:r>
            <a:endPar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42" name="Textfeld 141">
            <a:extLst>
              <a:ext uri="{FF2B5EF4-FFF2-40B4-BE49-F238E27FC236}">
                <a16:creationId xmlns:a16="http://schemas.microsoft.com/office/drawing/2014/main" id="{D1B58AC3-1184-8BC1-AD8D-23CE49AF2684}"/>
              </a:ext>
            </a:extLst>
          </p:cNvPr>
          <p:cNvSpPr txBox="1"/>
          <p:nvPr/>
        </p:nvSpPr>
        <p:spPr>
          <a:xfrm>
            <a:off x="7903235" y="3279097"/>
            <a:ext cx="342578" cy="769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500" b="0" i="0" u="none" strike="noStrike" kern="1200" cap="none" spc="0" normalizeH="0" baseline="0" noProof="0" dirty="0">
                <a:ln>
                  <a:noFill/>
                </a:ln>
                <a:solidFill>
                  <a:prstClr val="black"/>
                </a:solidFill>
                <a:effectLst/>
                <a:uLnTx/>
                <a:uFillTx/>
                <a:latin typeface="Arial" panose="020B0604020202020204"/>
                <a:ea typeface="+mn-ea"/>
                <a:cs typeface="+mn-cs"/>
              </a:rPr>
              <a:t>DIFFICILE</a:t>
            </a:r>
            <a:endPar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AlternateContent xmlns:mc="http://schemas.openxmlformats.org/markup-compatibility/2006" xmlns:p14="http://schemas.microsoft.com/office/powerpoint/2010/main">
        <mc:Choice Requires="p14">
          <p:contentPart p14:bwMode="auto" r:id="rId53">
            <p14:nvContentPartPr>
              <p14:cNvPr id="147" name="Freihand 146">
                <a:extLst>
                  <a:ext uri="{FF2B5EF4-FFF2-40B4-BE49-F238E27FC236}">
                    <a16:creationId xmlns:a16="http://schemas.microsoft.com/office/drawing/2014/main" id="{E9A6CC1F-2E85-4C2C-62A5-BE87CD8A6391}"/>
                  </a:ext>
                </a:extLst>
              </p14:cNvPr>
              <p14:cNvContentPartPr/>
              <p14:nvPr/>
            </p14:nvContentPartPr>
            <p14:xfrm>
              <a:off x="4568400" y="5666848"/>
              <a:ext cx="110160" cy="47520"/>
            </p14:xfrm>
          </p:contentPart>
        </mc:Choice>
        <mc:Fallback xmlns="">
          <p:pic>
            <p:nvPicPr>
              <p:cNvPr id="147" name="Freihand 146">
                <a:extLst>
                  <a:ext uri="{FF2B5EF4-FFF2-40B4-BE49-F238E27FC236}">
                    <a16:creationId xmlns:a16="http://schemas.microsoft.com/office/drawing/2014/main" id="{E9A6CC1F-2E85-4C2C-62A5-BE87CD8A6391}"/>
                  </a:ext>
                </a:extLst>
              </p:cNvPr>
              <p:cNvPicPr/>
              <p:nvPr/>
            </p:nvPicPr>
            <p:blipFill>
              <a:blip r:embed="rId54"/>
              <a:stretch>
                <a:fillRect/>
              </a:stretch>
            </p:blipFill>
            <p:spPr>
              <a:xfrm>
                <a:off x="4550760" y="5648848"/>
                <a:ext cx="145800" cy="8316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148" name="Freihand 147">
                <a:extLst>
                  <a:ext uri="{FF2B5EF4-FFF2-40B4-BE49-F238E27FC236}">
                    <a16:creationId xmlns:a16="http://schemas.microsoft.com/office/drawing/2014/main" id="{9AD9452F-6851-061D-3211-FD299F9D99BA}"/>
                  </a:ext>
                </a:extLst>
              </p14:cNvPr>
              <p14:cNvContentPartPr/>
              <p14:nvPr/>
            </p14:nvContentPartPr>
            <p14:xfrm>
              <a:off x="4675680" y="5682688"/>
              <a:ext cx="109080" cy="137160"/>
            </p14:xfrm>
          </p:contentPart>
        </mc:Choice>
        <mc:Fallback xmlns="">
          <p:pic>
            <p:nvPicPr>
              <p:cNvPr id="148" name="Freihand 147">
                <a:extLst>
                  <a:ext uri="{FF2B5EF4-FFF2-40B4-BE49-F238E27FC236}">
                    <a16:creationId xmlns:a16="http://schemas.microsoft.com/office/drawing/2014/main" id="{9AD9452F-6851-061D-3211-FD299F9D99BA}"/>
                  </a:ext>
                </a:extLst>
              </p:cNvPr>
              <p:cNvPicPr/>
              <p:nvPr/>
            </p:nvPicPr>
            <p:blipFill>
              <a:blip r:embed="rId56"/>
              <a:stretch>
                <a:fillRect/>
              </a:stretch>
            </p:blipFill>
            <p:spPr>
              <a:xfrm>
                <a:off x="4658040" y="5665048"/>
                <a:ext cx="14472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149" name="Freihand 148">
                <a:extLst>
                  <a:ext uri="{FF2B5EF4-FFF2-40B4-BE49-F238E27FC236}">
                    <a16:creationId xmlns:a16="http://schemas.microsoft.com/office/drawing/2014/main" id="{E5763D28-D9F2-2EE2-B1DB-9C8BACEB7A21}"/>
                  </a:ext>
                </a:extLst>
              </p14:cNvPr>
              <p14:cNvContentPartPr/>
              <p14:nvPr/>
            </p14:nvContentPartPr>
            <p14:xfrm>
              <a:off x="3695400" y="5706448"/>
              <a:ext cx="121680" cy="136800"/>
            </p14:xfrm>
          </p:contentPart>
        </mc:Choice>
        <mc:Fallback xmlns="">
          <p:pic>
            <p:nvPicPr>
              <p:cNvPr id="149" name="Freihand 148">
                <a:extLst>
                  <a:ext uri="{FF2B5EF4-FFF2-40B4-BE49-F238E27FC236}">
                    <a16:creationId xmlns:a16="http://schemas.microsoft.com/office/drawing/2014/main" id="{E5763D28-D9F2-2EE2-B1DB-9C8BACEB7A21}"/>
                  </a:ext>
                </a:extLst>
              </p:cNvPr>
              <p:cNvPicPr/>
              <p:nvPr/>
            </p:nvPicPr>
            <p:blipFill>
              <a:blip r:embed="rId58"/>
              <a:stretch>
                <a:fillRect/>
              </a:stretch>
            </p:blipFill>
            <p:spPr>
              <a:xfrm>
                <a:off x="3677760" y="5688448"/>
                <a:ext cx="15732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150" name="Freihand 149">
                <a:extLst>
                  <a:ext uri="{FF2B5EF4-FFF2-40B4-BE49-F238E27FC236}">
                    <a16:creationId xmlns:a16="http://schemas.microsoft.com/office/drawing/2014/main" id="{7ECF8FF5-D805-427B-59B2-CB4E17598CA4}"/>
                  </a:ext>
                </a:extLst>
              </p14:cNvPr>
              <p14:cNvContentPartPr/>
              <p14:nvPr/>
            </p14:nvContentPartPr>
            <p14:xfrm>
              <a:off x="3821040" y="5674768"/>
              <a:ext cx="9720" cy="24840"/>
            </p14:xfrm>
          </p:contentPart>
        </mc:Choice>
        <mc:Fallback xmlns="">
          <p:pic>
            <p:nvPicPr>
              <p:cNvPr id="150" name="Freihand 149">
                <a:extLst>
                  <a:ext uri="{FF2B5EF4-FFF2-40B4-BE49-F238E27FC236}">
                    <a16:creationId xmlns:a16="http://schemas.microsoft.com/office/drawing/2014/main" id="{7ECF8FF5-D805-427B-59B2-CB4E17598CA4}"/>
                  </a:ext>
                </a:extLst>
              </p:cNvPr>
              <p:cNvPicPr/>
              <p:nvPr/>
            </p:nvPicPr>
            <p:blipFill>
              <a:blip r:embed="rId60"/>
              <a:stretch>
                <a:fillRect/>
              </a:stretch>
            </p:blipFill>
            <p:spPr>
              <a:xfrm>
                <a:off x="3816720" y="5670448"/>
                <a:ext cx="1836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151" name="Freihand 150">
                <a:extLst>
                  <a:ext uri="{FF2B5EF4-FFF2-40B4-BE49-F238E27FC236}">
                    <a16:creationId xmlns:a16="http://schemas.microsoft.com/office/drawing/2014/main" id="{A24A5FB9-15D8-1C95-4F66-38E2046297C0}"/>
                  </a:ext>
                </a:extLst>
              </p14:cNvPr>
              <p14:cNvContentPartPr/>
              <p14:nvPr/>
            </p14:nvContentPartPr>
            <p14:xfrm>
              <a:off x="3825720" y="5635168"/>
              <a:ext cx="360" cy="31680"/>
            </p14:xfrm>
          </p:contentPart>
        </mc:Choice>
        <mc:Fallback xmlns="">
          <p:pic>
            <p:nvPicPr>
              <p:cNvPr id="151" name="Freihand 150">
                <a:extLst>
                  <a:ext uri="{FF2B5EF4-FFF2-40B4-BE49-F238E27FC236}">
                    <a16:creationId xmlns:a16="http://schemas.microsoft.com/office/drawing/2014/main" id="{A24A5FB9-15D8-1C95-4F66-38E2046297C0}"/>
                  </a:ext>
                </a:extLst>
              </p:cNvPr>
              <p:cNvPicPr/>
              <p:nvPr/>
            </p:nvPicPr>
            <p:blipFill>
              <a:blip r:embed="rId62"/>
              <a:stretch>
                <a:fillRect/>
              </a:stretch>
            </p:blipFill>
            <p:spPr>
              <a:xfrm>
                <a:off x="3821400" y="5630848"/>
                <a:ext cx="9000" cy="40320"/>
              </a:xfrm>
              <a:prstGeom prst="rect">
                <a:avLst/>
              </a:prstGeom>
            </p:spPr>
          </p:pic>
        </mc:Fallback>
      </mc:AlternateContent>
      <p:sp>
        <p:nvSpPr>
          <p:cNvPr id="143" name="Textfeld 142">
            <a:extLst>
              <a:ext uri="{FF2B5EF4-FFF2-40B4-BE49-F238E27FC236}">
                <a16:creationId xmlns:a16="http://schemas.microsoft.com/office/drawing/2014/main" id="{9F8957E4-83E1-16B0-8D77-CB5BA4FDDB65}"/>
              </a:ext>
            </a:extLst>
          </p:cNvPr>
          <p:cNvSpPr txBox="1"/>
          <p:nvPr/>
        </p:nvSpPr>
        <p:spPr>
          <a:xfrm>
            <a:off x="3657570" y="5635051"/>
            <a:ext cx="342578" cy="9233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 b="0" i="0" u="none" strike="noStrike" kern="1200" cap="none" spc="0" normalizeH="0" baseline="0" noProof="0" dirty="0">
                <a:ln>
                  <a:noFill/>
                </a:ln>
                <a:solidFill>
                  <a:prstClr val="black"/>
                </a:solidFill>
                <a:effectLst/>
                <a:uLnTx/>
                <a:uFillTx/>
                <a:latin typeface="Arial" panose="020B0604020202020204"/>
                <a:ea typeface="+mn-ea"/>
                <a:cs typeface="+mn-cs"/>
              </a:rPr>
              <a:t>FACI</a:t>
            </a:r>
            <a:endParaRPr kumimoji="0" lang="fr-FR" sz="10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44" name="Textfeld 143">
            <a:extLst>
              <a:ext uri="{FF2B5EF4-FFF2-40B4-BE49-F238E27FC236}">
                <a16:creationId xmlns:a16="http://schemas.microsoft.com/office/drawing/2014/main" id="{E2999BE5-DFE0-42DD-99FF-E7FF0DCC7A7E}"/>
              </a:ext>
            </a:extLst>
          </p:cNvPr>
          <p:cNvSpPr txBox="1"/>
          <p:nvPr/>
        </p:nvSpPr>
        <p:spPr>
          <a:xfrm>
            <a:off x="4550714" y="5623579"/>
            <a:ext cx="499163" cy="9233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 b="0" i="0" u="none" strike="noStrike" kern="1200" cap="none" spc="0" normalizeH="0" baseline="0" noProof="0" dirty="0">
                <a:ln>
                  <a:noFill/>
                </a:ln>
                <a:solidFill>
                  <a:prstClr val="black"/>
                </a:solidFill>
                <a:effectLst/>
                <a:uLnTx/>
                <a:uFillTx/>
                <a:latin typeface="Arial" panose="020B0604020202020204"/>
                <a:ea typeface="+mn-ea"/>
                <a:cs typeface="+mn-cs"/>
              </a:rPr>
              <a:t>FICILE</a:t>
            </a:r>
            <a:endParaRPr kumimoji="0" lang="fr-FR" sz="1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30" name="Grafik 29">
            <a:extLst>
              <a:ext uri="{FF2B5EF4-FFF2-40B4-BE49-F238E27FC236}">
                <a16:creationId xmlns:a16="http://schemas.microsoft.com/office/drawing/2014/main" id="{CCCF8A84-D677-FEC9-81A7-43E9C403D53B}"/>
              </a:ext>
            </a:extLst>
          </p:cNvPr>
          <p:cNvPicPr>
            <a:picLocks noChangeAspect="1"/>
          </p:cNvPicPr>
          <p:nvPr/>
        </p:nvPicPr>
        <p:blipFill>
          <a:blip r:embed="rId63">
            <a:extLst>
              <a:ext uri="{BEBA8EAE-BF5A-486C-A8C5-ECC9F3942E4B}">
                <a14:imgProps xmlns:a14="http://schemas.microsoft.com/office/drawing/2010/main">
                  <a14:imgLayer r:embed="rId64">
                    <a14:imgEffect>
                      <a14:saturation sat="0"/>
                    </a14:imgEffect>
                  </a14:imgLayer>
                </a14:imgProps>
              </a:ext>
            </a:extLst>
          </a:blip>
          <a:stretch>
            <a:fillRect/>
          </a:stretch>
        </p:blipFill>
        <p:spPr>
          <a:xfrm>
            <a:off x="1372942" y="5671549"/>
            <a:ext cx="1309232" cy="554272"/>
          </a:xfrm>
          <a:prstGeom prst="rect">
            <a:avLst/>
          </a:prstGeom>
        </p:spPr>
      </p:pic>
      <p:grpSp>
        <p:nvGrpSpPr>
          <p:cNvPr id="152" name="Gruppieren 151">
            <a:extLst>
              <a:ext uri="{FF2B5EF4-FFF2-40B4-BE49-F238E27FC236}">
                <a16:creationId xmlns:a16="http://schemas.microsoft.com/office/drawing/2014/main" id="{32DD3DE8-6CE5-36D8-BF84-A192A16451CB}"/>
              </a:ext>
            </a:extLst>
          </p:cNvPr>
          <p:cNvGrpSpPr/>
          <p:nvPr/>
        </p:nvGrpSpPr>
        <p:grpSpPr>
          <a:xfrm>
            <a:off x="479376" y="1640340"/>
            <a:ext cx="5593160" cy="2387146"/>
            <a:chOff x="419100" y="1640340"/>
            <a:chExt cx="5593160" cy="2387146"/>
          </a:xfrm>
        </p:grpSpPr>
        <p:sp>
          <p:nvSpPr>
            <p:cNvPr id="153" name="Rechteck: abgerundete Ecken 152">
              <a:extLst>
                <a:ext uri="{FF2B5EF4-FFF2-40B4-BE49-F238E27FC236}">
                  <a16:creationId xmlns:a16="http://schemas.microsoft.com/office/drawing/2014/main" id="{5062CD96-123A-613F-93F8-92BA872899F6}"/>
                </a:ext>
              </a:extLst>
            </p:cNvPr>
            <p:cNvSpPr/>
            <p:nvPr/>
          </p:nvSpPr>
          <p:spPr>
            <a:xfrm>
              <a:off x="419100" y="1640340"/>
              <a:ext cx="5593160" cy="2387146"/>
            </a:xfrm>
            <a:prstGeom prst="roundRect">
              <a:avLst>
                <a:gd name="adj" fmla="val 3931"/>
              </a:avLst>
            </a:prstGeom>
            <a:solidFill>
              <a:schemeClr val="bg1">
                <a:lumMod val="95000"/>
                <a:alpha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4" name="Textfeld 153">
              <a:extLst>
                <a:ext uri="{FF2B5EF4-FFF2-40B4-BE49-F238E27FC236}">
                  <a16:creationId xmlns:a16="http://schemas.microsoft.com/office/drawing/2014/main" id="{92DEED81-8554-1822-5287-B2636AEF3C59}"/>
                </a:ext>
              </a:extLst>
            </p:cNvPr>
            <p:cNvSpPr txBox="1"/>
            <p:nvPr/>
          </p:nvSpPr>
          <p:spPr>
            <a:xfrm>
              <a:off x="4079776" y="1986044"/>
              <a:ext cx="1080120" cy="176971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1500" b="0" i="0" u="none" strike="noStrike" kern="1200" cap="none" spc="0" normalizeH="0" baseline="0" noProof="0" dirty="0">
                  <a:ln>
                    <a:noFill/>
                  </a:ln>
                  <a:solidFill>
                    <a:srgbClr val="E7E6E6">
                      <a:lumMod val="75000"/>
                    </a:srgbClr>
                  </a:solidFill>
                  <a:effectLst/>
                  <a:uLnTx/>
                  <a:uFillTx/>
                  <a:latin typeface="Arial" panose="020B0604020202020204"/>
                  <a:ea typeface="+mn-ea"/>
                  <a:cs typeface="+mn-cs"/>
                </a:rPr>
                <a:t>1</a:t>
              </a:r>
            </a:p>
          </p:txBody>
        </p:sp>
      </p:grpSp>
      <p:grpSp>
        <p:nvGrpSpPr>
          <p:cNvPr id="155" name="Gruppieren 154">
            <a:extLst>
              <a:ext uri="{FF2B5EF4-FFF2-40B4-BE49-F238E27FC236}">
                <a16:creationId xmlns:a16="http://schemas.microsoft.com/office/drawing/2014/main" id="{B1E1F4BE-8D3A-FA1B-C713-A87FDFA41461}"/>
              </a:ext>
            </a:extLst>
          </p:cNvPr>
          <p:cNvGrpSpPr/>
          <p:nvPr/>
        </p:nvGrpSpPr>
        <p:grpSpPr>
          <a:xfrm>
            <a:off x="6030069" y="1625067"/>
            <a:ext cx="5383476" cy="2402019"/>
            <a:chOff x="6035724" y="1618020"/>
            <a:chExt cx="5383476" cy="2471098"/>
          </a:xfrm>
        </p:grpSpPr>
        <mc:AlternateContent xmlns:mc="http://schemas.openxmlformats.org/markup-compatibility/2006" xmlns:p14="http://schemas.microsoft.com/office/powerpoint/2010/main">
          <mc:Choice Requires="p14">
            <p:contentPart p14:bwMode="auto" r:id="rId65">
              <p14:nvContentPartPr>
                <p14:cNvPr id="156" name="Freihand 155">
                  <a:extLst>
                    <a:ext uri="{FF2B5EF4-FFF2-40B4-BE49-F238E27FC236}">
                      <a16:creationId xmlns:a16="http://schemas.microsoft.com/office/drawing/2014/main" id="{0D76A42A-9662-5A30-FBF4-06364D4AAF04}"/>
                    </a:ext>
                  </a:extLst>
                </p14:cNvPr>
                <p14:cNvContentPartPr/>
                <p14:nvPr/>
              </p14:nvContentPartPr>
              <p14:xfrm>
                <a:off x="7756305" y="1618020"/>
                <a:ext cx="397440" cy="11160"/>
              </p14:xfrm>
            </p:contentPart>
          </mc:Choice>
          <mc:Fallback xmlns="">
            <p:pic>
              <p:nvPicPr>
                <p:cNvPr id="156" name="Freihand 155">
                  <a:extLst>
                    <a:ext uri="{FF2B5EF4-FFF2-40B4-BE49-F238E27FC236}">
                      <a16:creationId xmlns:a16="http://schemas.microsoft.com/office/drawing/2014/main" id="{0D76A42A-9662-5A30-FBF4-06364D4AAF04}"/>
                    </a:ext>
                  </a:extLst>
                </p:cNvPr>
                <p:cNvPicPr/>
                <p:nvPr/>
              </p:nvPicPr>
              <p:blipFill>
                <a:blip r:embed="rId66"/>
                <a:stretch>
                  <a:fillRect/>
                </a:stretch>
              </p:blipFill>
              <p:spPr>
                <a:xfrm>
                  <a:off x="7720272" y="1580820"/>
                  <a:ext cx="469145" cy="85188"/>
                </a:xfrm>
                <a:prstGeom prst="rect">
                  <a:avLst/>
                </a:prstGeom>
              </p:spPr>
            </p:pic>
          </mc:Fallback>
        </mc:AlternateContent>
        <p:sp>
          <p:nvSpPr>
            <p:cNvPr id="157" name="Rechteck: abgerundete Ecken 156">
              <a:extLst>
                <a:ext uri="{FF2B5EF4-FFF2-40B4-BE49-F238E27FC236}">
                  <a16:creationId xmlns:a16="http://schemas.microsoft.com/office/drawing/2014/main" id="{48F9E59F-F891-F9DF-8402-BCE3A51C7A5F}"/>
                </a:ext>
              </a:extLst>
            </p:cNvPr>
            <p:cNvSpPr/>
            <p:nvPr/>
          </p:nvSpPr>
          <p:spPr>
            <a:xfrm>
              <a:off x="6035724" y="1640340"/>
              <a:ext cx="5383476" cy="2448778"/>
            </a:xfrm>
            <a:prstGeom prst="roundRect">
              <a:avLst>
                <a:gd name="adj" fmla="val 3931"/>
              </a:avLst>
            </a:prstGeom>
            <a:solidFill>
              <a:schemeClr val="bg1">
                <a:lumMod val="95000"/>
                <a:alpha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8" name="Textfeld 157">
              <a:extLst>
                <a:ext uri="{FF2B5EF4-FFF2-40B4-BE49-F238E27FC236}">
                  <a16:creationId xmlns:a16="http://schemas.microsoft.com/office/drawing/2014/main" id="{F5A57CF2-CE0D-9D02-3A66-CA6847CBC71D}"/>
                </a:ext>
              </a:extLst>
            </p:cNvPr>
            <p:cNvSpPr txBox="1"/>
            <p:nvPr/>
          </p:nvSpPr>
          <p:spPr>
            <a:xfrm>
              <a:off x="7216245" y="1986044"/>
              <a:ext cx="1080120" cy="176971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1500" b="0" i="0" u="none" strike="noStrike" kern="1200" cap="none" spc="0" normalizeH="0" baseline="0" noProof="0" dirty="0">
                  <a:ln>
                    <a:noFill/>
                  </a:ln>
                  <a:solidFill>
                    <a:srgbClr val="E7E6E6">
                      <a:lumMod val="75000"/>
                    </a:srgbClr>
                  </a:solidFill>
                  <a:effectLst/>
                  <a:uLnTx/>
                  <a:uFillTx/>
                  <a:latin typeface="Arial" panose="020B0604020202020204"/>
                  <a:ea typeface="+mn-ea"/>
                  <a:cs typeface="+mn-cs"/>
                </a:rPr>
                <a:t>2</a:t>
              </a:r>
            </a:p>
          </p:txBody>
        </p:sp>
      </p:grpSp>
      <p:grpSp>
        <p:nvGrpSpPr>
          <p:cNvPr id="159" name="Gruppieren 158">
            <a:extLst>
              <a:ext uri="{FF2B5EF4-FFF2-40B4-BE49-F238E27FC236}">
                <a16:creationId xmlns:a16="http://schemas.microsoft.com/office/drawing/2014/main" id="{C0C5B330-CE2E-BDD0-3CA3-11812C640157}"/>
              </a:ext>
            </a:extLst>
          </p:cNvPr>
          <p:cNvGrpSpPr/>
          <p:nvPr/>
        </p:nvGrpSpPr>
        <p:grpSpPr>
          <a:xfrm>
            <a:off x="406387" y="4065435"/>
            <a:ext cx="5600621" cy="2244728"/>
            <a:chOff x="419099" y="4057988"/>
            <a:chExt cx="5600621" cy="2244728"/>
          </a:xfrm>
        </p:grpSpPr>
        <p:sp>
          <p:nvSpPr>
            <p:cNvPr id="160" name="Rechteck: abgerundete Ecken 159">
              <a:extLst>
                <a:ext uri="{FF2B5EF4-FFF2-40B4-BE49-F238E27FC236}">
                  <a16:creationId xmlns:a16="http://schemas.microsoft.com/office/drawing/2014/main" id="{5635F9D6-C0CF-78E8-9333-ACA8564ED60C}"/>
                </a:ext>
              </a:extLst>
            </p:cNvPr>
            <p:cNvSpPr/>
            <p:nvPr/>
          </p:nvSpPr>
          <p:spPr>
            <a:xfrm>
              <a:off x="419099" y="4057988"/>
              <a:ext cx="5600621" cy="2244728"/>
            </a:xfrm>
            <a:prstGeom prst="roundRect">
              <a:avLst>
                <a:gd name="adj" fmla="val 3931"/>
              </a:avLst>
            </a:prstGeom>
            <a:solidFill>
              <a:schemeClr val="bg1">
                <a:lumMod val="95000"/>
                <a:alpha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1" name="Textfeld 160">
              <a:extLst>
                <a:ext uri="{FF2B5EF4-FFF2-40B4-BE49-F238E27FC236}">
                  <a16:creationId xmlns:a16="http://schemas.microsoft.com/office/drawing/2014/main" id="{7E4E54F4-7E02-1575-5AB3-9293C2140595}"/>
                </a:ext>
              </a:extLst>
            </p:cNvPr>
            <p:cNvSpPr txBox="1"/>
            <p:nvPr/>
          </p:nvSpPr>
          <p:spPr>
            <a:xfrm>
              <a:off x="4079776" y="4409333"/>
              <a:ext cx="1080120" cy="176971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1500" b="0" i="0" u="none" strike="noStrike" kern="1200" cap="none" spc="0" normalizeH="0" baseline="0" noProof="0" dirty="0">
                  <a:ln>
                    <a:noFill/>
                  </a:ln>
                  <a:solidFill>
                    <a:srgbClr val="E7E6E6">
                      <a:lumMod val="75000"/>
                    </a:srgbClr>
                  </a:solidFill>
                  <a:effectLst/>
                  <a:uLnTx/>
                  <a:uFillTx/>
                  <a:latin typeface="Arial" panose="020B0604020202020204"/>
                  <a:ea typeface="+mn-ea"/>
                  <a:cs typeface="+mn-cs"/>
                </a:rPr>
                <a:t>3</a:t>
              </a:r>
            </a:p>
          </p:txBody>
        </p:sp>
      </p:grpSp>
      <p:grpSp>
        <p:nvGrpSpPr>
          <p:cNvPr id="162" name="Gruppieren 161">
            <a:extLst>
              <a:ext uri="{FF2B5EF4-FFF2-40B4-BE49-F238E27FC236}">
                <a16:creationId xmlns:a16="http://schemas.microsoft.com/office/drawing/2014/main" id="{319E6603-55CF-8B27-87ED-820664F29C62}"/>
              </a:ext>
            </a:extLst>
          </p:cNvPr>
          <p:cNvGrpSpPr/>
          <p:nvPr/>
        </p:nvGrpSpPr>
        <p:grpSpPr>
          <a:xfrm>
            <a:off x="6035724" y="4057988"/>
            <a:ext cx="5383476" cy="2244727"/>
            <a:chOff x="6035724" y="4112624"/>
            <a:chExt cx="5383476" cy="2317108"/>
          </a:xfrm>
        </p:grpSpPr>
        <p:sp>
          <p:nvSpPr>
            <p:cNvPr id="163" name="Rechteck: abgerundete Ecken 162">
              <a:extLst>
                <a:ext uri="{FF2B5EF4-FFF2-40B4-BE49-F238E27FC236}">
                  <a16:creationId xmlns:a16="http://schemas.microsoft.com/office/drawing/2014/main" id="{003ABBA0-80B4-3CF2-049C-2A5AA4849F6B}"/>
                </a:ext>
              </a:extLst>
            </p:cNvPr>
            <p:cNvSpPr/>
            <p:nvPr/>
          </p:nvSpPr>
          <p:spPr>
            <a:xfrm>
              <a:off x="6035724" y="4112624"/>
              <a:ext cx="5383476" cy="2317108"/>
            </a:xfrm>
            <a:prstGeom prst="roundRect">
              <a:avLst>
                <a:gd name="adj" fmla="val 3931"/>
              </a:avLst>
            </a:prstGeom>
            <a:solidFill>
              <a:schemeClr val="bg1">
                <a:lumMod val="95000"/>
                <a:alpha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4" name="Textfeld 163">
              <a:extLst>
                <a:ext uri="{FF2B5EF4-FFF2-40B4-BE49-F238E27FC236}">
                  <a16:creationId xmlns:a16="http://schemas.microsoft.com/office/drawing/2014/main" id="{066D8658-5D63-D1A2-4E6F-DA0DEC9A283A}"/>
                </a:ext>
              </a:extLst>
            </p:cNvPr>
            <p:cNvSpPr txBox="1"/>
            <p:nvPr/>
          </p:nvSpPr>
          <p:spPr>
            <a:xfrm>
              <a:off x="7216245" y="4409332"/>
              <a:ext cx="1080120" cy="176971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1500" b="0" i="0" u="none" strike="noStrike" kern="1200" cap="none" spc="0" normalizeH="0" baseline="0" noProof="0" dirty="0">
                  <a:ln>
                    <a:noFill/>
                  </a:ln>
                  <a:solidFill>
                    <a:srgbClr val="E7E6E6">
                      <a:lumMod val="75000"/>
                    </a:srgbClr>
                  </a:solidFill>
                  <a:effectLst/>
                  <a:uLnTx/>
                  <a:uFillTx/>
                  <a:latin typeface="Arial" panose="020B0604020202020204"/>
                  <a:ea typeface="+mn-ea"/>
                  <a:cs typeface="+mn-cs"/>
                </a:rPr>
                <a:t>4</a:t>
              </a:r>
            </a:p>
          </p:txBody>
        </p:sp>
      </p:grpSp>
      <p:sp>
        <p:nvSpPr>
          <p:cNvPr id="165" name="Ellipse 164">
            <a:extLst>
              <a:ext uri="{FF2B5EF4-FFF2-40B4-BE49-F238E27FC236}">
                <a16:creationId xmlns:a16="http://schemas.microsoft.com/office/drawing/2014/main" id="{0BF078C1-9215-F83A-D95F-CF5889F42E46}"/>
              </a:ext>
            </a:extLst>
          </p:cNvPr>
          <p:cNvSpPr/>
          <p:nvPr/>
        </p:nvSpPr>
        <p:spPr>
          <a:xfrm rot="480853">
            <a:off x="5178743" y="948767"/>
            <a:ext cx="1785720" cy="794354"/>
          </a:xfrm>
          <a:prstGeom prst="ellipse">
            <a:avLst/>
          </a:prstGeom>
          <a:gradFill flip="none" rotWithShape="1">
            <a:gsLst>
              <a:gs pos="0">
                <a:srgbClr val="8A1001">
                  <a:alpha val="27000"/>
                </a:srgbClr>
              </a:gs>
              <a:gs pos="35000">
                <a:srgbClr val="6F2282">
                  <a:alpha val="27000"/>
                </a:srgbClr>
              </a:gs>
              <a:gs pos="100000">
                <a:srgbClr val="005E66">
                  <a:alpha val="28000"/>
                </a:srgbClr>
              </a:gs>
              <a:gs pos="64000">
                <a:srgbClr val="26348C">
                  <a:alpha val="27000"/>
                </a:srgbClr>
              </a:gs>
            </a:gsLst>
            <a:lin ang="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1" u="none" strike="noStrike" kern="1200" cap="none" spc="0" normalizeH="0" baseline="0" noProof="0" dirty="0">
                <a:ln>
                  <a:noFill/>
                </a:ln>
                <a:solidFill>
                  <a:prstClr val="black"/>
                </a:solidFill>
                <a:effectLst/>
                <a:uLnTx/>
                <a:uFillTx/>
                <a:latin typeface="Arial" panose="020B0604020202020204"/>
                <a:ea typeface="+mn-ea"/>
                <a:cs typeface="+mn-cs"/>
              </a:rPr>
              <a:t>Orientation vers la situation de vie des participants !</a:t>
            </a:r>
            <a:endParaRPr kumimoji="0" lang="de-CH" sz="1100" b="0" i="1"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7679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52"/>
                                        </p:tgtEl>
                                      </p:cBhvr>
                                    </p:animEffect>
                                    <p:set>
                                      <p:cBhvr>
                                        <p:cTn id="7" dur="1" fill="hold">
                                          <p:stCondLst>
                                            <p:cond delay="499"/>
                                          </p:stCondLst>
                                        </p:cTn>
                                        <p:tgtEl>
                                          <p:spTgt spid="15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55"/>
                                        </p:tgtEl>
                                      </p:cBhvr>
                                    </p:animEffect>
                                    <p:set>
                                      <p:cBhvr>
                                        <p:cTn id="12" dur="1" fill="hold">
                                          <p:stCondLst>
                                            <p:cond delay="499"/>
                                          </p:stCondLst>
                                        </p:cTn>
                                        <p:tgtEl>
                                          <p:spTgt spid="15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59"/>
                                        </p:tgtEl>
                                      </p:cBhvr>
                                    </p:animEffect>
                                    <p:set>
                                      <p:cBhvr>
                                        <p:cTn id="17" dur="1" fill="hold">
                                          <p:stCondLst>
                                            <p:cond delay="499"/>
                                          </p:stCondLst>
                                        </p:cTn>
                                        <p:tgtEl>
                                          <p:spTgt spid="15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62"/>
                                        </p:tgtEl>
                                      </p:cBhvr>
                                    </p:animEffect>
                                    <p:set>
                                      <p:cBhvr>
                                        <p:cTn id="22" dur="1" fill="hold">
                                          <p:stCondLst>
                                            <p:cond delay="499"/>
                                          </p:stCondLst>
                                        </p:cTn>
                                        <p:tgtEl>
                                          <p:spTgt spid="16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5"/>
                                        </p:tgtEl>
                                        <p:attrNameLst>
                                          <p:attrName>style.visibility</p:attrName>
                                        </p:attrNameLst>
                                      </p:cBhvr>
                                      <p:to>
                                        <p:strVal val="visible"/>
                                      </p:to>
                                    </p:set>
                                    <p:animEffect transition="in" filter="fade">
                                      <p:cBhvr>
                                        <p:cTn id="27" dur="5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D85D3-6FC0-046D-A448-398FAFFF3EE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1257F63-11D6-0482-4C64-6109B535728F}"/>
              </a:ext>
            </a:extLst>
          </p:cNvPr>
          <p:cNvSpPr>
            <a:spLocks noGrp="1"/>
          </p:cNvSpPr>
          <p:nvPr>
            <p:ph type="title"/>
          </p:nvPr>
        </p:nvSpPr>
        <p:spPr>
          <a:xfrm>
            <a:off x="406800" y="678952"/>
            <a:ext cx="11012400" cy="430887"/>
          </a:xfrm>
        </p:spPr>
        <p:txBody>
          <a:bodyPr/>
          <a:lstStyle/>
          <a:p>
            <a:r>
              <a:rPr lang="de-DE"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Utilisation</a:t>
            </a:r>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 des </a:t>
            </a:r>
            <a:r>
              <a:rPr lang="de-DE"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cartes</a:t>
            </a:r>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 </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4" name="Datumsplatzhalter 3">
            <a:extLst>
              <a:ext uri="{FF2B5EF4-FFF2-40B4-BE49-F238E27FC236}">
                <a16:creationId xmlns:a16="http://schemas.microsoft.com/office/drawing/2014/main" id="{FDBFE75A-8312-548A-43FC-1041BA0230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304386-B8F7-4728-A05B-83B294575A2C}"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t>01.07.2026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675120DC-EA93-1D99-9035-79BDBA9FA2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3AC2DE08-621A-C4F9-F900-CD3DA4C00221}"/>
              </a:ext>
            </a:extLst>
          </p:cNvPr>
          <p:cNvPicPr>
            <a:picLocks noChangeAspect="1"/>
          </p:cNvPicPr>
          <p:nvPr/>
        </p:nvPicPr>
        <p:blipFill>
          <a:blip r:embed="rId3"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
        <p:nvSpPr>
          <p:cNvPr id="8" name="Fußzeilenplatzhalter 4">
            <a:extLst>
              <a:ext uri="{FF2B5EF4-FFF2-40B4-BE49-F238E27FC236}">
                <a16:creationId xmlns:a16="http://schemas.microsoft.com/office/drawing/2014/main" id="{BF44B93F-35ED-6780-E820-BB1B482CF0CD}"/>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Instruments TRIAGO</a:t>
            </a:r>
          </a:p>
        </p:txBody>
      </p:sp>
      <p:sp>
        <p:nvSpPr>
          <p:cNvPr id="9" name="Titel 1">
            <a:extLst>
              <a:ext uri="{FF2B5EF4-FFF2-40B4-BE49-F238E27FC236}">
                <a16:creationId xmlns:a16="http://schemas.microsoft.com/office/drawing/2014/main" id="{7D86C0E9-A567-7807-134C-BCDBA67F1B9C}"/>
              </a:ext>
            </a:extLst>
          </p:cNvPr>
          <p:cNvSpPr txBox="1">
            <a:spLocks/>
          </p:cNvSpPr>
          <p:nvPr/>
        </p:nvSpPr>
        <p:spPr>
          <a:xfrm>
            <a:off x="406800" y="1175595"/>
            <a:ext cx="11012400"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r>
              <a:rPr lang="de-DE" sz="2000"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Différentes</a:t>
            </a:r>
            <a:r>
              <a:rPr lang="de-DE" sz="2000"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 variantes </a:t>
            </a:r>
            <a:r>
              <a:rPr lang="de-DE" sz="2000"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d‘usage</a:t>
            </a:r>
            <a:endParaRPr lang="de-DE" sz="2000"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3" name="Textfeld 2">
            <a:extLst>
              <a:ext uri="{FF2B5EF4-FFF2-40B4-BE49-F238E27FC236}">
                <a16:creationId xmlns:a16="http://schemas.microsoft.com/office/drawing/2014/main" id="{7B0C9206-5627-258B-EF29-645F86AC3339}"/>
              </a:ext>
            </a:extLst>
          </p:cNvPr>
          <p:cNvSpPr txBox="1"/>
          <p:nvPr/>
        </p:nvSpPr>
        <p:spPr>
          <a:xfrm>
            <a:off x="311644" y="1262508"/>
            <a:ext cx="11568711" cy="5265590"/>
          </a:xfrm>
          <a:prstGeom prst="rect">
            <a:avLst/>
          </a:prstGeom>
          <a:noFill/>
          <a:ln>
            <a:noFill/>
          </a:ln>
        </p:spPr>
        <p:txBody>
          <a:bodyPr wrap="square" lIns="72000" tIns="36000" rIns="36000" bIns="108000" rtlCol="0" anchor="ctr" anchorCtr="0">
            <a:spAutoFit/>
          </a:bodyPr>
          <a:lstStyle/>
          <a:p>
            <a:pPr>
              <a:buSzPct val="150000"/>
            </a:pPr>
            <a:endParaRPr lang="de-DE" sz="1100" dirty="0">
              <a:highlight>
                <a:srgbClr val="FFFFFF"/>
              </a:highlight>
              <a:cs typeface="Arial"/>
            </a:endParaRPr>
          </a:p>
          <a:p>
            <a:pPr>
              <a:buSzPct val="150000"/>
              <a:buFont typeface="Arial" panose="020B0604020202020204" pitchFamily="34" charset="0"/>
              <a:buChar char="•"/>
            </a:pPr>
            <a:endParaRPr lang="de-CH" sz="1600" dirty="0">
              <a:highlight>
                <a:srgbClr val="FFFFFF"/>
              </a:highlight>
              <a:cs typeface="Arial"/>
            </a:endParaRPr>
          </a:p>
          <a:p>
            <a:pPr>
              <a:buSzPct val="150000"/>
            </a:pPr>
            <a:r>
              <a:rPr lang="de-DE" sz="2000" b="1" dirty="0">
                <a:highlight>
                  <a:srgbClr val="FFFFFF"/>
                </a:highlight>
                <a:cs typeface="Arial"/>
              </a:rPr>
              <a:t>Prise de </a:t>
            </a:r>
            <a:r>
              <a:rPr lang="de-DE" sz="2000" b="1" dirty="0" err="1">
                <a:highlight>
                  <a:srgbClr val="FFFFFF"/>
                </a:highlight>
                <a:cs typeface="Arial"/>
              </a:rPr>
              <a:t>contact</a:t>
            </a:r>
            <a:r>
              <a:rPr lang="de-DE" sz="2000" b="1" dirty="0">
                <a:highlight>
                  <a:srgbClr val="FFFFFF"/>
                </a:highlight>
                <a:cs typeface="Arial"/>
              </a:rPr>
              <a:t> / </a:t>
            </a:r>
            <a:r>
              <a:rPr lang="de-DE" sz="2000" b="1" dirty="0" err="1">
                <a:highlight>
                  <a:srgbClr val="FFFFFF"/>
                </a:highlight>
                <a:cs typeface="Arial"/>
              </a:rPr>
              <a:t>repérage</a:t>
            </a:r>
            <a:endParaRPr lang="de-CH" sz="2000" dirty="0">
              <a:highlight>
                <a:srgbClr val="FFFFFF"/>
              </a:highlight>
              <a:cs typeface="Arial"/>
            </a:endParaRPr>
          </a:p>
          <a:p>
            <a:r>
              <a:rPr lang="fr-FR" sz="2000" dirty="0">
                <a:cs typeface="Arial"/>
              </a:rPr>
              <a:t>Utilisation de cartes individuelles pour sensibiliser et repérer d’éventuels besoins</a:t>
            </a:r>
          </a:p>
          <a:p>
            <a:endParaRPr lang="de-CH" sz="2000" dirty="0">
              <a:highlight>
                <a:srgbClr val="FFFFFF"/>
              </a:highlight>
              <a:cs typeface="Arial"/>
            </a:endParaRPr>
          </a:p>
          <a:p>
            <a:r>
              <a:rPr lang="de-CH" sz="2000" b="1" dirty="0" err="1">
                <a:cs typeface="Arial"/>
              </a:rPr>
              <a:t>Évaluation</a:t>
            </a:r>
            <a:r>
              <a:rPr lang="de-CH" sz="2000" b="1" dirty="0">
                <a:cs typeface="Arial"/>
              </a:rPr>
              <a:t> </a:t>
            </a:r>
            <a:r>
              <a:rPr lang="de-CH" sz="2000" b="1" dirty="0" err="1">
                <a:cs typeface="Arial"/>
              </a:rPr>
              <a:t>ciblée</a:t>
            </a:r>
            <a:endParaRPr lang="de-CH" sz="2000" b="1" dirty="0">
              <a:highlight>
                <a:srgbClr val="FFFFFF"/>
              </a:highlight>
              <a:cs typeface="Arial"/>
            </a:endParaRPr>
          </a:p>
          <a:p>
            <a:r>
              <a:rPr lang="fr-FR" sz="2000" dirty="0">
                <a:cs typeface="Arial"/>
              </a:rPr>
              <a:t>Évaluation ciblée de domaines de compétences spécifiques</a:t>
            </a:r>
          </a:p>
          <a:p>
            <a:endParaRPr lang="fr-FR" sz="2000" dirty="0">
              <a:cs typeface="Arial"/>
            </a:endParaRPr>
          </a:p>
          <a:p>
            <a:r>
              <a:rPr lang="de-CH" sz="2000" b="1" dirty="0" err="1">
                <a:cs typeface="Arial"/>
              </a:rPr>
              <a:t>Évaluation</a:t>
            </a:r>
            <a:r>
              <a:rPr lang="de-CH" sz="2000" b="1" dirty="0">
                <a:cs typeface="Arial"/>
              </a:rPr>
              <a:t> globale</a:t>
            </a:r>
            <a:endParaRPr lang="de-CH" sz="2000" b="1" dirty="0">
              <a:highlight>
                <a:srgbClr val="FFFFFF"/>
              </a:highlight>
              <a:cs typeface="Arial"/>
            </a:endParaRPr>
          </a:p>
          <a:p>
            <a:r>
              <a:rPr lang="fr-FR" sz="2000" dirty="0">
                <a:cs typeface="Arial"/>
              </a:rPr>
              <a:t>Évaluation de plusieurs domaines de compétences, seuls ou combinés</a:t>
            </a:r>
            <a:endParaRPr lang="de-CH" sz="2000" dirty="0">
              <a:highlight>
                <a:srgbClr val="FFFFFF"/>
              </a:highlight>
              <a:cs typeface="Arial"/>
            </a:endParaRPr>
          </a:p>
          <a:p>
            <a:pPr>
              <a:buFont typeface="Arial" panose="020B0604020202020204" pitchFamily="34" charset="0"/>
              <a:buChar char="•"/>
            </a:pPr>
            <a:endParaRPr lang="de-CH" sz="2000" dirty="0">
              <a:highlight>
                <a:srgbClr val="FFFFFF"/>
              </a:highlight>
              <a:cs typeface="Arial"/>
            </a:endParaRPr>
          </a:p>
          <a:p>
            <a:r>
              <a:rPr lang="de-CH" sz="2000" b="1" dirty="0" err="1">
                <a:cs typeface="Arial"/>
              </a:rPr>
              <a:t>Soutien</a:t>
            </a:r>
            <a:r>
              <a:rPr lang="de-CH" sz="2000" b="1" dirty="0">
                <a:cs typeface="Arial"/>
              </a:rPr>
              <a:t> à </a:t>
            </a:r>
            <a:r>
              <a:rPr lang="de-CH" sz="2000" b="1" dirty="0" err="1">
                <a:cs typeface="Arial"/>
              </a:rPr>
              <a:t>l’entretien</a:t>
            </a:r>
            <a:endParaRPr lang="de-CH" sz="2000" b="1" dirty="0">
              <a:highlight>
                <a:srgbClr val="FFFFFF"/>
              </a:highlight>
              <a:cs typeface="Arial"/>
            </a:endParaRPr>
          </a:p>
          <a:p>
            <a:r>
              <a:rPr lang="fr-FR" dirty="0">
                <a:cs typeface="Arial"/>
              </a:rPr>
              <a:t>Support de discussion pour favoriser la réflexion sur des situations du quotidien et les défis qui y sont liés</a:t>
            </a:r>
          </a:p>
          <a:p>
            <a:endParaRPr lang="de-CH" sz="2000" dirty="0">
              <a:cs typeface="Arial"/>
            </a:endParaRPr>
          </a:p>
          <a:p>
            <a:r>
              <a:rPr lang="de-CH" sz="2000" b="1" dirty="0">
                <a:cs typeface="Arial"/>
              </a:rPr>
              <a:t>Orientation et </a:t>
            </a:r>
            <a:r>
              <a:rPr lang="de-CH" sz="2000" b="1" dirty="0" err="1">
                <a:cs typeface="Arial"/>
              </a:rPr>
              <a:t>suite</a:t>
            </a:r>
            <a:r>
              <a:rPr lang="de-CH" sz="2000" b="1" dirty="0">
                <a:cs typeface="Arial"/>
              </a:rPr>
              <a:t> du </a:t>
            </a:r>
            <a:r>
              <a:rPr lang="de-CH" sz="2000" b="1" dirty="0" err="1">
                <a:cs typeface="Arial"/>
              </a:rPr>
              <a:t>conseil</a:t>
            </a:r>
            <a:endParaRPr lang="de-CH" sz="2000" b="1" dirty="0">
              <a:highlight>
                <a:srgbClr val="FFFFFF"/>
              </a:highlight>
              <a:cs typeface="Arial"/>
            </a:endParaRPr>
          </a:p>
          <a:p>
            <a:r>
              <a:rPr lang="fr-FR" sz="2000" dirty="0">
                <a:cs typeface="Arial"/>
              </a:rPr>
              <a:t>Identification d’offres de formation pertinentes ou d’évaluations complémentaires</a:t>
            </a:r>
            <a:endParaRPr lang="de-CH" sz="2000" dirty="0">
              <a:cs typeface="Arial"/>
            </a:endParaRPr>
          </a:p>
          <a:p>
            <a:pPr marL="171450" indent="-171450">
              <a:buSzPct val="150000"/>
              <a:buFont typeface="Arial" panose="020B0604020202020204" pitchFamily="34" charset="0"/>
              <a:buChar char="•"/>
            </a:pPr>
            <a:endParaRPr lang="de-DE" sz="800" dirty="0"/>
          </a:p>
          <a:p>
            <a:pPr>
              <a:lnSpc>
                <a:spcPct val="150000"/>
              </a:lnSpc>
              <a:buSzPct val="150000"/>
            </a:pPr>
            <a:endParaRPr lang="de-CH" sz="1500" dirty="0"/>
          </a:p>
        </p:txBody>
      </p:sp>
    </p:spTree>
    <p:extLst>
      <p:ext uri="{BB962C8B-B14F-4D97-AF65-F5344CB8AC3E}">
        <p14:creationId xmlns:p14="http://schemas.microsoft.com/office/powerpoint/2010/main" val="3972660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 calcmode="lin" valueType="num">
                                      <p:cBhvr additive="base">
                                        <p:cTn id="2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 calcmode="lin" valueType="num">
                                      <p:cBhvr additive="base">
                                        <p:cTn id="2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 calcmode="lin" valueType="num">
                                      <p:cBhvr additive="base">
                                        <p:cTn id="3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anim calcmode="lin" valueType="num">
                                      <p:cBhvr additive="base">
                                        <p:cTn id="3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14" end="14"/>
                                            </p:txEl>
                                          </p:spTgt>
                                        </p:tgtEl>
                                        <p:attrNameLst>
                                          <p:attrName>style.visibility</p:attrName>
                                        </p:attrNameLst>
                                      </p:cBhvr>
                                      <p:to>
                                        <p:strVal val="visible"/>
                                      </p:to>
                                    </p:set>
                                    <p:anim calcmode="lin" valueType="num">
                                      <p:cBhvr additive="base">
                                        <p:cTn id="39"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15" end="15"/>
                                            </p:txEl>
                                          </p:spTgt>
                                        </p:tgtEl>
                                        <p:attrNameLst>
                                          <p:attrName>style.visibility</p:attrName>
                                        </p:attrNameLst>
                                      </p:cBhvr>
                                      <p:to>
                                        <p:strVal val="visible"/>
                                      </p:to>
                                    </p:set>
                                    <p:anim calcmode="lin" valueType="num">
                                      <p:cBhvr additive="base">
                                        <p:cTn id="4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8EBA6-C090-56B7-E9D5-0903BAC62AFE}"/>
            </a:ext>
          </a:extLst>
        </p:cNvPr>
        <p:cNvGrpSpPr/>
        <p:nvPr/>
      </p:nvGrpSpPr>
      <p:grpSpPr>
        <a:xfrm>
          <a:off x="0" y="0"/>
          <a:ext cx="0" cy="0"/>
          <a:chOff x="0" y="0"/>
          <a:chExt cx="0" cy="0"/>
        </a:xfrm>
      </p:grpSpPr>
      <p:grpSp>
        <p:nvGrpSpPr>
          <p:cNvPr id="3" name="Gruppieren 2">
            <a:extLst>
              <a:ext uri="{FF2B5EF4-FFF2-40B4-BE49-F238E27FC236}">
                <a16:creationId xmlns:a16="http://schemas.microsoft.com/office/drawing/2014/main" id="{891665C3-67BB-34E6-9255-095FABEE6E61}"/>
              </a:ext>
            </a:extLst>
          </p:cNvPr>
          <p:cNvGrpSpPr/>
          <p:nvPr/>
        </p:nvGrpSpPr>
        <p:grpSpPr>
          <a:xfrm>
            <a:off x="5087888" y="1124744"/>
            <a:ext cx="4968552" cy="5277742"/>
            <a:chOff x="5087888" y="1124744"/>
            <a:chExt cx="4968552" cy="5277742"/>
          </a:xfrm>
        </p:grpSpPr>
        <p:pic>
          <p:nvPicPr>
            <p:cNvPr id="24" name="Grafik 23" descr="Ein Bild, das Text, Screenshot, Schrift, Design enthält.&#10;&#10;KI-generierte Inhalte können fehlerhaft sein.">
              <a:extLst>
                <a:ext uri="{FF2B5EF4-FFF2-40B4-BE49-F238E27FC236}">
                  <a16:creationId xmlns:a16="http://schemas.microsoft.com/office/drawing/2014/main" id="{3C5E5E17-1E21-E1FF-2D82-EBF90FA5A090}"/>
                </a:ext>
              </a:extLst>
            </p:cNvPr>
            <p:cNvPicPr>
              <a:picLocks noChangeAspect="1"/>
            </p:cNvPicPr>
            <p:nvPr/>
          </p:nvPicPr>
          <p:blipFill>
            <a:blip r:embed="rId3">
              <a:extLst>
                <a:ext uri="{28A0092B-C50C-407E-A947-70E740481C1C}">
                  <a14:useLocalDpi xmlns:a14="http://schemas.microsoft.com/office/drawing/2010/main" val="0"/>
                </a:ext>
              </a:extLst>
            </a:blip>
            <a:srcRect b="3818"/>
            <a:stretch>
              <a:fillRect/>
            </a:stretch>
          </p:blipFill>
          <p:spPr>
            <a:xfrm>
              <a:off x="5256717" y="1207331"/>
              <a:ext cx="4651778" cy="5112568"/>
            </a:xfrm>
            <a:prstGeom prst="rect">
              <a:avLst/>
            </a:prstGeom>
          </p:spPr>
        </p:pic>
        <p:sp>
          <p:nvSpPr>
            <p:cNvPr id="18" name="Rechteck: abgerundete Ecken 17">
              <a:extLst>
                <a:ext uri="{FF2B5EF4-FFF2-40B4-BE49-F238E27FC236}">
                  <a16:creationId xmlns:a16="http://schemas.microsoft.com/office/drawing/2014/main" id="{E9FE6815-E99A-974C-BB1F-2FA6E6C796D1}"/>
                </a:ext>
              </a:extLst>
            </p:cNvPr>
            <p:cNvSpPr/>
            <p:nvPr/>
          </p:nvSpPr>
          <p:spPr>
            <a:xfrm>
              <a:off x="5087888" y="1124744"/>
              <a:ext cx="4968552" cy="5277742"/>
            </a:xfrm>
            <a:prstGeom prst="roundRect">
              <a:avLst>
                <a:gd name="adj" fmla="val 2774"/>
              </a:avLst>
            </a:prstGeom>
            <a:gradFill flip="none" rotWithShape="1">
              <a:gsLst>
                <a:gs pos="100000">
                  <a:schemeClr val="tx1">
                    <a:lumMod val="50000"/>
                    <a:lumOff val="50000"/>
                  </a:schemeClr>
                </a:gs>
                <a:gs pos="91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
        <p:nvSpPr>
          <p:cNvPr id="4" name="Datumsplatzhalter 3">
            <a:extLst>
              <a:ext uri="{FF2B5EF4-FFF2-40B4-BE49-F238E27FC236}">
                <a16:creationId xmlns:a16="http://schemas.microsoft.com/office/drawing/2014/main" id="{1D70491C-E897-6B96-D3C7-976DAB231884}"/>
              </a:ext>
            </a:extLst>
          </p:cNvPr>
          <p:cNvSpPr>
            <a:spLocks noGrp="1"/>
          </p:cNvSpPr>
          <p:nvPr>
            <p:ph type="dt" sz="half" idx="10"/>
          </p:nvPr>
        </p:nvSpPr>
        <p:spPr>
          <a:xfrm>
            <a:off x="419100" y="6620399"/>
            <a:ext cx="1188000" cy="22965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911B64E-DEEC-4704-8BCA-65EFA521DAD0}"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Fußzeilenplatzhalter 4">
            <a:extLst>
              <a:ext uri="{FF2B5EF4-FFF2-40B4-BE49-F238E27FC236}">
                <a16:creationId xmlns:a16="http://schemas.microsoft.com/office/drawing/2014/main" id="{2A42F2FB-C5D2-CB23-8497-B9AB5EF1886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Instruments TRIAGO</a:t>
            </a:r>
            <a:endPar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C987087D-2BCC-190E-AF8D-F6155DFD2D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 name="Titel 1">
            <a:extLst>
              <a:ext uri="{FF2B5EF4-FFF2-40B4-BE49-F238E27FC236}">
                <a16:creationId xmlns:a16="http://schemas.microsoft.com/office/drawing/2014/main" id="{3222383B-6BD8-A63F-C432-9A12F1EA77D7}"/>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Les </a:t>
            </a:r>
            <a:r>
              <a:rPr lang="de-DE" sz="2800" b="1" dirty="0" err="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instruments</a:t>
            </a:r>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 TRIAGO</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pic>
        <p:nvPicPr>
          <p:cNvPr id="9" name="Grafik 8" descr="Ein Bild, das Grafiken, Screenshot, Farbigkeit, Grafikdesign enthält.&#10;&#10;Automatisch generierte Beschreibung">
            <a:extLst>
              <a:ext uri="{FF2B5EF4-FFF2-40B4-BE49-F238E27FC236}">
                <a16:creationId xmlns:a16="http://schemas.microsoft.com/office/drawing/2014/main" id="{94EBB079-0A3E-F6C7-7BF1-5B5AEB2D2B53}"/>
              </a:ext>
            </a:extLst>
          </p:cNvPr>
          <p:cNvPicPr>
            <a:picLocks noChangeAspect="1"/>
          </p:cNvPicPr>
          <p:nvPr/>
        </p:nvPicPr>
        <p:blipFill>
          <a:blip r:embed="rId4"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
        <p:nvSpPr>
          <p:cNvPr id="10" name="Titel 1">
            <a:extLst>
              <a:ext uri="{FF2B5EF4-FFF2-40B4-BE49-F238E27FC236}">
                <a16:creationId xmlns:a16="http://schemas.microsoft.com/office/drawing/2014/main" id="{C1781CF7-1A90-7E6B-0C65-347078C77481}"/>
              </a:ext>
            </a:extLst>
          </p:cNvPr>
          <p:cNvSpPr txBox="1">
            <a:spLocks/>
          </p:cNvSpPr>
          <p:nvPr/>
        </p:nvSpPr>
        <p:spPr>
          <a:xfrm>
            <a:off x="423051" y="1104999"/>
            <a:ext cx="11012400" cy="615553"/>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000" b="0" i="0" u="none" strike="noStrike" kern="1200" cap="none" spc="0" normalizeH="0" baseline="0" noProof="0" dirty="0">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matériel </a:t>
            </a:r>
            <a:r>
              <a:rPr kumimoji="0" lang="de-DE" sz="2000" b="0" i="0" u="none" strike="noStrike" kern="1200" cap="none" spc="0" normalizeH="0" baseline="0" noProof="0" dirty="0" err="1">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supplémentaire</a:t>
            </a:r>
            <a:br>
              <a:rPr kumimoji="0" lang="de-DE" sz="2000" b="0" i="0" u="none" strike="noStrike" kern="1200" cap="none" spc="0" normalizeH="0" baseline="0" noProof="0" dirty="0">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br>
            <a:r>
              <a:rPr kumimoji="0" lang="de-DE" sz="2000" b="0" i="0" u="none" strike="noStrike" kern="1200" cap="none" spc="0" normalizeH="0" baseline="0" noProof="0" dirty="0" err="1">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évaluation</a:t>
            </a:r>
            <a:r>
              <a:rPr kumimoji="0" lang="de-DE" sz="2000" b="0" i="0" u="none" strike="noStrike" kern="1200" cap="none" spc="0" normalizeH="0" baseline="0" noProof="0" dirty="0">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 en </a:t>
            </a:r>
            <a:r>
              <a:rPr kumimoji="0" lang="de-DE" sz="2000" b="0" i="0" u="none" strike="noStrike" kern="1200" cap="none" spc="0" normalizeH="0" baseline="0" noProof="0" dirty="0" err="1">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ligne</a:t>
            </a:r>
            <a:endParaRPr kumimoji="0" lang="de-DE" sz="2000" b="0" i="0" u="none" strike="noStrike" kern="1200" cap="none" spc="0" normalizeH="0" baseline="0" noProof="0" dirty="0">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endParaRPr>
          </a:p>
        </p:txBody>
      </p:sp>
      <p:sp>
        <p:nvSpPr>
          <p:cNvPr id="13" name="Textfeld 12">
            <a:extLst>
              <a:ext uri="{FF2B5EF4-FFF2-40B4-BE49-F238E27FC236}">
                <a16:creationId xmlns:a16="http://schemas.microsoft.com/office/drawing/2014/main" id="{F85EC8C7-2BD5-7A8F-9E46-B20E6C3DB406}"/>
              </a:ext>
            </a:extLst>
          </p:cNvPr>
          <p:cNvSpPr txBox="1"/>
          <p:nvPr/>
        </p:nvSpPr>
        <p:spPr>
          <a:xfrm>
            <a:off x="420927" y="3501008"/>
            <a:ext cx="4306921" cy="478387"/>
          </a:xfrm>
          <a:prstGeom prst="rect">
            <a:avLst/>
          </a:prstGeom>
          <a:solidFill>
            <a:schemeClr val="bg1">
              <a:lumMod val="95000"/>
            </a:schemeClr>
          </a:solidFill>
        </p:spPr>
        <p:txBody>
          <a:bodyPr wrap="square" lIns="36000" tIns="0" rIns="0" bIns="108000">
            <a:spAutoFit/>
          </a:bodyPr>
          <a:lstStyle/>
          <a:p>
            <a:pPr marL="87313" marR="0" lvl="1" indent="0" algn="l" defTabSz="914400" rtl="0" eaLnBrk="1" fontAlgn="auto" latinLnBrk="0" hangingPunct="1">
              <a:lnSpc>
                <a:spcPct val="100000"/>
              </a:lnSpc>
              <a:spcBef>
                <a:spcPts val="0"/>
              </a:spcBef>
              <a:spcAft>
                <a:spcPts val="0"/>
              </a:spcAft>
              <a:buClrTx/>
              <a:buSzTx/>
              <a:buFontTx/>
              <a:buNone/>
              <a:tabLst/>
              <a:defRPr/>
            </a:pPr>
            <a:r>
              <a:rPr kumimoji="0" lang="de-CH" sz="2400" b="0" i="0" u="sng" strike="noStrike" kern="1200" cap="none" spc="0" normalizeH="0" baseline="0" noProof="0" dirty="0">
                <a:ln>
                  <a:noFill/>
                </a:ln>
                <a:solidFill>
                  <a:srgbClr val="4472C4">
                    <a:lumMod val="75000"/>
                  </a:srgbClr>
                </a:solidFill>
                <a:effectLst/>
                <a:uLnTx/>
                <a:uFillTx/>
                <a:latin typeface="Aptos" panose="020B0004020202020204" pitchFamily="34" charset="0"/>
                <a:ea typeface="Times New Roman" panose="02020603050405020304" pitchFamily="18" charset="0"/>
                <a:cs typeface="Aptos" panose="020B0004020202020204" pitchFamily="34" charset="0"/>
                <a:hlinkClick r:id="rId5">
                  <a:extLst>
                    <a:ext uri="{A12FA001-AC4F-418D-AE19-62706E023703}">
                      <ahyp:hlinkClr xmlns:ahyp="http://schemas.microsoft.com/office/drawing/2018/hyperlinkcolor" val="tx"/>
                    </a:ext>
                  </a:extLst>
                </a:hlinkClick>
              </a:rPr>
              <a:t>www.kompetence.ch/</a:t>
            </a:r>
            <a:r>
              <a:rPr kumimoji="0" lang="de-CH" sz="2400" b="1" i="0" u="sng" strike="noStrike" kern="1200" cap="none" spc="0" normalizeH="0" baseline="0" noProof="0" dirty="0">
                <a:ln>
                  <a:noFill/>
                </a:ln>
                <a:solidFill>
                  <a:srgbClr val="4472C4">
                    <a:lumMod val="75000"/>
                  </a:srgbClr>
                </a:solidFill>
                <a:effectLst/>
                <a:uLnTx/>
                <a:uFillTx/>
                <a:latin typeface="Aptos" panose="020B0004020202020204" pitchFamily="34" charset="0"/>
                <a:ea typeface="Times New Roman" panose="02020603050405020304" pitchFamily="18" charset="0"/>
                <a:cs typeface="Aptos" panose="020B0004020202020204" pitchFamily="34" charset="0"/>
                <a:hlinkClick r:id="rId5">
                  <a:extLst>
                    <a:ext uri="{A12FA001-AC4F-418D-AE19-62706E023703}">
                      <ahyp:hlinkClr xmlns:ahyp="http://schemas.microsoft.com/office/drawing/2018/hyperlinkcolor" val="tx"/>
                    </a:ext>
                  </a:extLst>
                </a:hlinkClick>
              </a:rPr>
              <a:t>fr</a:t>
            </a:r>
            <a:r>
              <a:rPr kumimoji="0" lang="de-CH" sz="2400" b="0" i="0" u="sng" strike="noStrike" kern="1200" cap="none" spc="0" normalizeH="0" baseline="0" noProof="0" dirty="0">
                <a:ln>
                  <a:noFill/>
                </a:ln>
                <a:solidFill>
                  <a:srgbClr val="4472C4">
                    <a:lumMod val="75000"/>
                  </a:srgbClr>
                </a:solidFill>
                <a:effectLst/>
                <a:uLnTx/>
                <a:uFillTx/>
                <a:latin typeface="Aptos" panose="020B0004020202020204" pitchFamily="34" charset="0"/>
                <a:ea typeface="Times New Roman" panose="02020603050405020304" pitchFamily="18" charset="0"/>
                <a:cs typeface="Aptos" panose="020B0004020202020204" pitchFamily="34" charset="0"/>
                <a:hlinkClick r:id="rId5">
                  <a:extLst>
                    <a:ext uri="{A12FA001-AC4F-418D-AE19-62706E023703}">
                      <ahyp:hlinkClr xmlns:ahyp="http://schemas.microsoft.com/office/drawing/2018/hyperlinkcolor" val="tx"/>
                    </a:ext>
                  </a:extLst>
                </a:hlinkClick>
              </a:rPr>
              <a:t>/triago</a:t>
            </a:r>
            <a:endParaRPr kumimoji="0" lang="de-CH" sz="2400" b="0" i="0" u="none" strike="noStrike" kern="1200" cap="none" spc="0" normalizeH="0" baseline="0" noProof="0" dirty="0">
              <a:ln>
                <a:noFill/>
              </a:ln>
              <a:solidFill>
                <a:srgbClr val="4472C4">
                  <a:lumMod val="75000"/>
                </a:srgbClr>
              </a:solidFill>
              <a:effectLst/>
              <a:uLnTx/>
              <a:uFillTx/>
              <a:latin typeface="Aptos" panose="020B0004020202020204" pitchFamily="34" charset="0"/>
              <a:ea typeface="Aptos" panose="020B0004020202020204" pitchFamily="34" charset="0"/>
              <a:cs typeface="Aptos" panose="020B0004020202020204" pitchFamily="34" charset="0"/>
            </a:endParaRPr>
          </a:p>
        </p:txBody>
      </p:sp>
      <p:grpSp>
        <p:nvGrpSpPr>
          <p:cNvPr id="7" name="Gruppieren 6">
            <a:extLst>
              <a:ext uri="{FF2B5EF4-FFF2-40B4-BE49-F238E27FC236}">
                <a16:creationId xmlns:a16="http://schemas.microsoft.com/office/drawing/2014/main" id="{E522FBBB-44BB-867F-5222-975F4E2DFA63}"/>
              </a:ext>
            </a:extLst>
          </p:cNvPr>
          <p:cNvGrpSpPr/>
          <p:nvPr/>
        </p:nvGrpSpPr>
        <p:grpSpPr>
          <a:xfrm>
            <a:off x="5419717" y="3789040"/>
            <a:ext cx="4276683" cy="1296144"/>
            <a:chOff x="4140053" y="3663874"/>
            <a:chExt cx="4560786" cy="1421310"/>
          </a:xfrm>
        </p:grpSpPr>
        <p:pic>
          <p:nvPicPr>
            <p:cNvPr id="8" name="Grafik 7">
              <a:extLst>
                <a:ext uri="{FF2B5EF4-FFF2-40B4-BE49-F238E27FC236}">
                  <a16:creationId xmlns:a16="http://schemas.microsoft.com/office/drawing/2014/main" id="{B6090F0D-2ECA-3934-46FB-2BCDD3876CDC}"/>
                </a:ext>
              </a:extLst>
            </p:cNvPr>
            <p:cNvPicPr>
              <a:picLocks noChangeAspect="1"/>
            </p:cNvPicPr>
            <p:nvPr/>
          </p:nvPicPr>
          <p:blipFill>
            <a:blip r:embed="rId6"/>
            <a:stretch>
              <a:fillRect/>
            </a:stretch>
          </p:blipFill>
          <p:spPr>
            <a:xfrm>
              <a:off x="4140053" y="3663874"/>
              <a:ext cx="4560786" cy="1421310"/>
            </a:xfrm>
            <a:prstGeom prst="rect">
              <a:avLst/>
            </a:prstGeom>
          </p:spPr>
        </p:pic>
        <p:sp>
          <p:nvSpPr>
            <p:cNvPr id="21" name="Ellipse 20">
              <a:extLst>
                <a:ext uri="{FF2B5EF4-FFF2-40B4-BE49-F238E27FC236}">
                  <a16:creationId xmlns:a16="http://schemas.microsoft.com/office/drawing/2014/main" id="{DA2B8C16-F381-F300-A664-9514938F9947}"/>
                </a:ext>
              </a:extLst>
            </p:cNvPr>
            <p:cNvSpPr/>
            <p:nvPr/>
          </p:nvSpPr>
          <p:spPr>
            <a:xfrm>
              <a:off x="5663952" y="4666027"/>
              <a:ext cx="432048" cy="364294"/>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pic>
        <p:nvPicPr>
          <p:cNvPr id="30" name="Grafik 29">
            <a:extLst>
              <a:ext uri="{FF2B5EF4-FFF2-40B4-BE49-F238E27FC236}">
                <a16:creationId xmlns:a16="http://schemas.microsoft.com/office/drawing/2014/main" id="{F797F42E-E7AF-C809-F3D1-2BA390457D71}"/>
              </a:ext>
            </a:extLst>
          </p:cNvPr>
          <p:cNvPicPr>
            <a:picLocks noChangeAspect="1"/>
          </p:cNvPicPr>
          <p:nvPr/>
        </p:nvPicPr>
        <p:blipFill>
          <a:blip r:embed="rId7"/>
          <a:stretch>
            <a:fillRect/>
          </a:stretch>
        </p:blipFill>
        <p:spPr>
          <a:xfrm>
            <a:off x="5419716" y="4077072"/>
            <a:ext cx="4276683" cy="1744381"/>
          </a:xfrm>
          <a:prstGeom prst="rect">
            <a:avLst/>
          </a:prstGeom>
        </p:spPr>
      </p:pic>
      <p:sp>
        <p:nvSpPr>
          <p:cNvPr id="11" name="Ellipse 10">
            <a:extLst>
              <a:ext uri="{FF2B5EF4-FFF2-40B4-BE49-F238E27FC236}">
                <a16:creationId xmlns:a16="http://schemas.microsoft.com/office/drawing/2014/main" id="{98F7EAEF-BCE4-0A61-71B5-8B1A6AD5BB45}"/>
              </a:ext>
            </a:extLst>
          </p:cNvPr>
          <p:cNvSpPr/>
          <p:nvPr/>
        </p:nvSpPr>
        <p:spPr>
          <a:xfrm>
            <a:off x="5378517" y="4869161"/>
            <a:ext cx="717483" cy="433938"/>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12" name="Grafik 11">
            <a:extLst>
              <a:ext uri="{FF2B5EF4-FFF2-40B4-BE49-F238E27FC236}">
                <a16:creationId xmlns:a16="http://schemas.microsoft.com/office/drawing/2014/main" id="{687A01E6-83E1-05F1-6B3E-FC3C15C2FF0C}"/>
              </a:ext>
            </a:extLst>
          </p:cNvPr>
          <p:cNvPicPr>
            <a:picLocks noChangeAspect="1"/>
          </p:cNvPicPr>
          <p:nvPr/>
        </p:nvPicPr>
        <p:blipFill>
          <a:blip r:embed="rId8"/>
          <a:stretch>
            <a:fillRect/>
          </a:stretch>
        </p:blipFill>
        <p:spPr>
          <a:xfrm>
            <a:off x="5073721" y="1114095"/>
            <a:ext cx="4968671" cy="5273497"/>
          </a:xfrm>
          <a:prstGeom prst="rect">
            <a:avLst/>
          </a:prstGeom>
        </p:spPr>
      </p:pic>
    </p:spTree>
    <p:extLst>
      <p:ext uri="{BB962C8B-B14F-4D97-AF65-F5344CB8AC3E}">
        <p14:creationId xmlns:p14="http://schemas.microsoft.com/office/powerpoint/2010/main" val="1302002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up)">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xit" presetSubtype="4" fill="hold" nodeType="clickEffect">
                                  <p:stCondLst>
                                    <p:cond delay="0"/>
                                  </p:stCondLst>
                                  <p:childTnLst>
                                    <p:animEffect transition="out" filter="wipe(down)">
                                      <p:cBhvr>
                                        <p:cTn id="41" dur="500"/>
                                        <p:tgtEl>
                                          <p:spTgt spid="30"/>
                                        </p:tgtEl>
                                      </p:cBhvr>
                                    </p:animEffect>
                                    <p:set>
                                      <p:cBhvr>
                                        <p:cTn id="42"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11"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18108-FD5C-DD6B-3EF1-74B96101694B}"/>
            </a:ext>
          </a:extLst>
        </p:cNvPr>
        <p:cNvGrpSpPr/>
        <p:nvPr/>
      </p:nvGrpSpPr>
      <p:grpSpPr>
        <a:xfrm>
          <a:off x="0" y="0"/>
          <a:ext cx="0" cy="0"/>
          <a:chOff x="0" y="0"/>
          <a:chExt cx="0" cy="0"/>
        </a:xfrm>
      </p:grpSpPr>
      <p:sp>
        <p:nvSpPr>
          <p:cNvPr id="12" name="Rechteck: abgerundete Ecken 11">
            <a:extLst>
              <a:ext uri="{FF2B5EF4-FFF2-40B4-BE49-F238E27FC236}">
                <a16:creationId xmlns:a16="http://schemas.microsoft.com/office/drawing/2014/main" id="{ADDEFCF7-8312-A7B1-9E1B-29D46780FB1F}"/>
              </a:ext>
            </a:extLst>
          </p:cNvPr>
          <p:cNvSpPr/>
          <p:nvPr/>
        </p:nvSpPr>
        <p:spPr>
          <a:xfrm>
            <a:off x="1812957" y="1600152"/>
            <a:ext cx="8424036" cy="4752528"/>
          </a:xfrm>
          <a:prstGeom prst="roundRect">
            <a:avLst>
              <a:gd name="adj" fmla="val 6392"/>
            </a:avLst>
          </a:prstGeom>
          <a:gradFill flip="none" rotWithShape="1">
            <a:gsLst>
              <a:gs pos="100000">
                <a:schemeClr val="tx1">
                  <a:lumMod val="50000"/>
                  <a:lumOff val="50000"/>
                </a:schemeClr>
              </a:gs>
              <a:gs pos="91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 name="Datumsplatzhalter 3">
            <a:extLst>
              <a:ext uri="{FF2B5EF4-FFF2-40B4-BE49-F238E27FC236}">
                <a16:creationId xmlns:a16="http://schemas.microsoft.com/office/drawing/2014/main" id="{CF4E901C-4D6E-CC11-0A89-6A5818F0860B}"/>
              </a:ext>
            </a:extLst>
          </p:cNvPr>
          <p:cNvSpPr>
            <a:spLocks noGrp="1"/>
          </p:cNvSpPr>
          <p:nvPr>
            <p:ph type="dt" sz="half" idx="10"/>
          </p:nvPr>
        </p:nvSpPr>
        <p:spPr>
          <a:xfrm>
            <a:off x="419100" y="6620399"/>
            <a:ext cx="1188000" cy="229655"/>
          </a:xfrm>
        </p:spPr>
        <p:txBody>
          <a:bodyPr/>
          <a:lstStyle/>
          <a:p>
            <a:fld id="{7A8DBACE-5B3C-4BD6-9BD8-98F7F5E46040}" type="datetime1">
              <a:rPr lang="de-DE" smtClean="0"/>
              <a:t>01.07.2026</a:t>
            </a:fld>
            <a:endParaRPr lang="de-CH" dirty="0"/>
          </a:p>
        </p:txBody>
      </p:sp>
      <p:sp>
        <p:nvSpPr>
          <p:cNvPr id="5" name="Fußzeilenplatzhalter 4">
            <a:extLst>
              <a:ext uri="{FF2B5EF4-FFF2-40B4-BE49-F238E27FC236}">
                <a16:creationId xmlns:a16="http://schemas.microsoft.com/office/drawing/2014/main" id="{B0714C07-A06E-D831-2814-48A195276E2A}"/>
              </a:ext>
            </a:extLst>
          </p:cNvPr>
          <p:cNvSpPr>
            <a:spLocks noGrp="1"/>
          </p:cNvSpPr>
          <p:nvPr>
            <p:ph type="ftr" sz="quarter" idx="11"/>
          </p:nvPr>
        </p:nvSpPr>
        <p:spPr/>
        <p:txBody>
          <a:bodyPr/>
          <a:lstStyle/>
          <a:p>
            <a:r>
              <a:rPr lang="de-DE" dirty="0"/>
              <a:t>Professur für Erwachsenenbildung und Weiterbildung - Instruments TRIAGO</a:t>
            </a:r>
            <a:endParaRPr lang="de-CH" dirty="0"/>
          </a:p>
        </p:txBody>
      </p:sp>
      <p:sp>
        <p:nvSpPr>
          <p:cNvPr id="6" name="Foliennummernplatzhalter 5">
            <a:extLst>
              <a:ext uri="{FF2B5EF4-FFF2-40B4-BE49-F238E27FC236}">
                <a16:creationId xmlns:a16="http://schemas.microsoft.com/office/drawing/2014/main" id="{C57F708A-728A-13C6-5507-15974214B1D2}"/>
              </a:ext>
            </a:extLst>
          </p:cNvPr>
          <p:cNvSpPr>
            <a:spLocks noGrp="1"/>
          </p:cNvSpPr>
          <p:nvPr>
            <p:ph type="sldNum" sz="quarter" idx="12"/>
          </p:nvPr>
        </p:nvSpPr>
        <p:spPr/>
        <p:txBody>
          <a:bodyPr/>
          <a:lstStyle/>
          <a:p>
            <a:fld id="{442AD375-037F-43D0-B059-5172DA06796A}" type="slidenum">
              <a:rPr lang="de-CH" smtClean="0"/>
              <a:pPr/>
              <a:t>9</a:t>
            </a:fld>
            <a:endParaRPr lang="de-CH" dirty="0"/>
          </a:p>
        </p:txBody>
      </p:sp>
      <p:pic>
        <p:nvPicPr>
          <p:cNvPr id="9" name="Grafik 8" descr="Ein Bild, das Grafiken, Screenshot, Farbigkeit, Grafikdesign enthält.&#10;&#10;Automatisch generierte Beschreibung">
            <a:extLst>
              <a:ext uri="{FF2B5EF4-FFF2-40B4-BE49-F238E27FC236}">
                <a16:creationId xmlns:a16="http://schemas.microsoft.com/office/drawing/2014/main" id="{1564743C-BB6E-4A53-789F-F830A12AEFA8}"/>
              </a:ext>
            </a:extLst>
          </p:cNvPr>
          <p:cNvPicPr>
            <a:picLocks noChangeAspect="1"/>
          </p:cNvPicPr>
          <p:nvPr/>
        </p:nvPicPr>
        <p:blipFill>
          <a:blip r:embed="rId3"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pic>
        <p:nvPicPr>
          <p:cNvPr id="10" name="Grafik 9">
            <a:extLst>
              <a:ext uri="{FF2B5EF4-FFF2-40B4-BE49-F238E27FC236}">
                <a16:creationId xmlns:a16="http://schemas.microsoft.com/office/drawing/2014/main" id="{66E0F181-1F61-C248-19B6-1F6457058465}"/>
              </a:ext>
            </a:extLst>
          </p:cNvPr>
          <p:cNvPicPr>
            <a:picLocks noChangeAspect="1"/>
          </p:cNvPicPr>
          <p:nvPr/>
        </p:nvPicPr>
        <p:blipFill>
          <a:blip r:embed="rId4"/>
          <a:stretch>
            <a:fillRect/>
          </a:stretch>
        </p:blipFill>
        <p:spPr>
          <a:xfrm>
            <a:off x="3025810" y="1853131"/>
            <a:ext cx="5998330" cy="4384866"/>
          </a:xfrm>
          <a:prstGeom prst="rect">
            <a:avLst/>
          </a:prstGeom>
        </p:spPr>
      </p:pic>
      <p:sp>
        <p:nvSpPr>
          <p:cNvPr id="13" name="Titel 1">
            <a:extLst>
              <a:ext uri="{FF2B5EF4-FFF2-40B4-BE49-F238E27FC236}">
                <a16:creationId xmlns:a16="http://schemas.microsoft.com/office/drawing/2014/main" id="{72B007A4-D893-C6C7-BF3D-5CF85586B536}"/>
              </a:ext>
            </a:extLst>
          </p:cNvPr>
          <p:cNvSpPr txBox="1">
            <a:spLocks/>
          </p:cNvSpPr>
          <p:nvPr/>
        </p:nvSpPr>
        <p:spPr>
          <a:xfrm>
            <a:off x="423051" y="1104999"/>
            <a:ext cx="2792629"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000" b="0" i="0" u="none" strike="noStrike" kern="1200" cap="none" spc="0" normalizeH="0" baseline="0" noProof="0" dirty="0" err="1">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évaluation</a:t>
            </a:r>
            <a:r>
              <a:rPr kumimoji="0" lang="de-DE" sz="2000" b="0" i="0" u="none" strike="noStrike" kern="1200" cap="none" spc="0" normalizeH="0" baseline="0" noProof="0" dirty="0">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 en </a:t>
            </a:r>
            <a:r>
              <a:rPr kumimoji="0" lang="de-DE" sz="2000" b="0" i="0" u="none" strike="noStrike" kern="1200" cap="none" spc="0" normalizeH="0" baseline="0" noProof="0" dirty="0" err="1">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rPr>
              <a:t>ligne</a:t>
            </a:r>
            <a:endParaRPr kumimoji="0" lang="de-DE" sz="2000" b="0" i="0" u="none" strike="noStrike" kern="1200" cap="none" spc="0" normalizeH="0" baseline="0" noProof="0" dirty="0">
              <a:ln>
                <a:noFill/>
              </a:ln>
              <a:gradFill>
                <a:gsLst>
                  <a:gs pos="0">
                    <a:srgbClr val="8A1001"/>
                  </a:gs>
                  <a:gs pos="41000">
                    <a:srgbClr val="6F2282"/>
                  </a:gs>
                  <a:gs pos="74000">
                    <a:srgbClr val="26348C"/>
                  </a:gs>
                  <a:gs pos="100000">
                    <a:srgbClr val="005E66"/>
                  </a:gs>
                </a:gsLst>
                <a:lin ang="0" scaled="1"/>
              </a:gradFill>
              <a:effectLst/>
              <a:uLnTx/>
              <a:uFillTx/>
              <a:latin typeface="Arial" panose="020B0604020202020204"/>
              <a:ea typeface="+mj-ea"/>
              <a:cs typeface="+mj-cs"/>
            </a:endParaRPr>
          </a:p>
        </p:txBody>
      </p:sp>
      <p:sp>
        <p:nvSpPr>
          <p:cNvPr id="14" name="Titel 1">
            <a:extLst>
              <a:ext uri="{FF2B5EF4-FFF2-40B4-BE49-F238E27FC236}">
                <a16:creationId xmlns:a16="http://schemas.microsoft.com/office/drawing/2014/main" id="{1AF28333-DF84-280B-05DB-5535E3C4E7D8}"/>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Déroulement</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Tree>
    <p:extLst>
      <p:ext uri="{BB962C8B-B14F-4D97-AF65-F5344CB8AC3E}">
        <p14:creationId xmlns:p14="http://schemas.microsoft.com/office/powerpoint/2010/main" val="1674417683"/>
      </p:ext>
    </p:extLst>
  </p:cSld>
  <p:clrMapOvr>
    <a:masterClrMapping/>
  </p:clrMapOvr>
</p:sld>
</file>

<file path=ppt/theme/theme1.xml><?xml version="1.0" encoding="utf-8"?>
<a:theme xmlns:a="http://schemas.openxmlformats.org/drawingml/2006/main" name="FHNW">
  <a:themeElements>
    <a:clrScheme name="Offic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H-16x9-DE.potx" id="{5A7D7BB7-0ACE-4C57-961D-42ECA43A19BE}" vid="{2926CC34-29B4-4DDA-8504-3D2C0C9E5D8A}"/>
    </a:ext>
  </a:extLst>
</a:theme>
</file>

<file path=ppt/theme/theme2.xml><?xml version="1.0" encoding="utf-8"?>
<a:theme xmlns:a="http://schemas.openxmlformats.org/drawingml/2006/main" name="1_FHNW">
  <a:themeElements>
    <a:clrScheme name="Offic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H-16x9-DE.potx" id="{5A7D7BB7-0ACE-4C57-961D-42ECA43A19BE}" vid="{2926CC34-29B4-4DDA-8504-3D2C0C9E5D8A}"/>
    </a:ext>
  </a:extLst>
</a:theme>
</file>

<file path=ppt/theme/theme3.xml><?xml version="1.0" encoding="utf-8"?>
<a:theme xmlns:a="http://schemas.openxmlformats.org/drawingml/2006/main" name="2_FHNW">
  <a:themeElements>
    <a:clrScheme name="Offic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H-16x9-DE.potx" id="{5A7D7BB7-0ACE-4C57-961D-42ECA43A19BE}" vid="{2926CC34-29B4-4DDA-8504-3D2C0C9E5D8A}"/>
    </a:ext>
  </a:extLst>
</a:theme>
</file>

<file path=ppt/theme/theme4.xml><?xml version="1.0" encoding="utf-8"?>
<a:theme xmlns:a="http://schemas.openxmlformats.org/drawingml/2006/main" name="Office Theme">
  <a:themeElements>
    <a:clrScheme name="Fachhochschule Nordwestschweiz">
      <a:dk1>
        <a:sysClr val="windowText" lastClr="000000"/>
      </a:dk1>
      <a:lt1>
        <a:sysClr val="window" lastClr="FFFFFF"/>
      </a:lt1>
      <a:dk2>
        <a:srgbClr val="4B4B4B"/>
      </a:dk2>
      <a:lt2>
        <a:srgbClr val="B9B9B9"/>
      </a:lt2>
      <a:accent1>
        <a:srgbClr val="FDE70E"/>
      </a:accent1>
      <a:accent2>
        <a:srgbClr val="FCB310"/>
      </a:accent2>
      <a:accent3>
        <a:srgbClr val="C70101"/>
      </a:accent3>
      <a:accent4>
        <a:srgbClr val="EF039B"/>
      </a:accent4>
      <a:accent5>
        <a:srgbClr val="0E75FE"/>
      </a:accent5>
      <a:accent6>
        <a:srgbClr val="58C507"/>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Fachhochschule Nordwestschweiz">
      <a:dk1>
        <a:sysClr val="windowText" lastClr="000000"/>
      </a:dk1>
      <a:lt1>
        <a:sysClr val="window" lastClr="FFFFFF"/>
      </a:lt1>
      <a:dk2>
        <a:srgbClr val="4B4B4B"/>
      </a:dk2>
      <a:lt2>
        <a:srgbClr val="B9B9B9"/>
      </a:lt2>
      <a:accent1>
        <a:srgbClr val="FDE70E"/>
      </a:accent1>
      <a:accent2>
        <a:srgbClr val="FCB310"/>
      </a:accent2>
      <a:accent3>
        <a:srgbClr val="C70101"/>
      </a:accent3>
      <a:accent4>
        <a:srgbClr val="EF039B"/>
      </a:accent4>
      <a:accent5>
        <a:srgbClr val="0E75FE"/>
      </a:accent5>
      <a:accent6>
        <a:srgbClr val="58C507"/>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 dockstate="right" visibility="0" width="438" row="2">
    <wetp:webextensionref xmlns:r="http://schemas.openxmlformats.org/officeDocument/2006/relationships" r:id="rId2"/>
  </wetp:taskpane>
  <wetp:taskpane dockstate="right" visibility="0" width="438" row="3">
    <wetp:webextensionref xmlns:r="http://schemas.openxmlformats.org/officeDocument/2006/relationships" r:id="rId3"/>
  </wetp:taskpane>
</wetp:taskpanes>
</file>

<file path=ppt/webextensions/webextension1.xml><?xml version="1.0" encoding="utf-8"?>
<we:webextension xmlns:we="http://schemas.microsoft.com/office/webextensions/webextension/2010/11" id="{A2ED5A2B-AA98-4E20-9ECF-6054E5AD6D36}">
  <we:reference id="ea375709-5511-4a7d-9ad9-0150d03e7fbe" version="3.4.0.0" store="EXCatalog" storeType="EXCatalog"/>
  <we:alternateReferences>
    <we:reference id="WA104380602" version="3.4.0.0" store="de-CH"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01F22B58-C2C5-4396-BD8F-44A7E249CDDA}">
  <we:reference id="22ff87a5-132f-4d52-9e97-94d888e4dd91" version="3.7.0.0" store="EXCatalog" storeType="EXCatalog"/>
  <we:alternateReferences>
    <we:reference id="WA104380050" version="3.7.0.0" store="de-CH"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C969D4F8-AA8D-4271-AC38-AF78B287FC58}">
  <we:reference id="e765dd0b-6697-44aa-9025-1ce65686c598" version="3.6.0.0" store="EXCatalog" storeType="EXCatalog"/>
  <we:alternateReferences>
    <we:reference id="WA104380519" version="3.6.0.0" store="de-CH"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32d1456-42e1-451a-bf5d-ffa6ebe25fb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7CD7B9CA2780024E8A6626976DA68D26" ma:contentTypeVersion="14" ma:contentTypeDescription="Ein neues Dokument erstellen." ma:contentTypeScope="" ma:versionID="08805698b8b62ba0c78139b32ad17eda">
  <xsd:schema xmlns:xsd="http://www.w3.org/2001/XMLSchema" xmlns:xs="http://www.w3.org/2001/XMLSchema" xmlns:p="http://schemas.microsoft.com/office/2006/metadata/properties" xmlns:ns2="332d1456-42e1-451a-bf5d-ffa6ebe25fb4" xmlns:ns3="ba9caa8b-a2f3-49ff-8973-4979e00ca507" targetNamespace="http://schemas.microsoft.com/office/2006/metadata/properties" ma:root="true" ma:fieldsID="a20e81c64f194ec7e1888ab6c5fe67d0" ns2:_="" ns3:_="">
    <xsd:import namespace="332d1456-42e1-451a-bf5d-ffa6ebe25fb4"/>
    <xsd:import namespace="ba9caa8b-a2f3-49ff-8973-4979e00ca50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2d1456-42e1-451a-bf5d-ffa6ebe25f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7873907d-d049-4c15-acb6-7b8f2d6df67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a9caa8b-a2f3-49ff-8973-4979e00ca507" elementFormDefault="qualified">
    <xsd:import namespace="http://schemas.microsoft.com/office/2006/documentManagement/types"/>
    <xsd:import namespace="http://schemas.microsoft.com/office/infopath/2007/PartnerControls"/>
    <xsd:element name="SharedWithUsers" ma:index="17"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6B7BE2-63AD-4C37-AC44-F0E4FC348E24}">
  <ds:schemaRefs>
    <ds:schemaRef ds:uri="http://schemas.microsoft.com/sharepoint/v3/contenttype/forms"/>
  </ds:schemaRefs>
</ds:datastoreItem>
</file>

<file path=customXml/itemProps2.xml><?xml version="1.0" encoding="utf-8"?>
<ds:datastoreItem xmlns:ds="http://schemas.openxmlformats.org/officeDocument/2006/customXml" ds:itemID="{5626B806-0237-4942-A1FD-5C97285908C2}">
  <ds:schemaRefs>
    <ds:schemaRef ds:uri="http://schemas.openxmlformats.org/package/2006/metadata/core-properties"/>
    <ds:schemaRef ds:uri="http://schemas.microsoft.com/office/2006/documentManagement/types"/>
    <ds:schemaRef ds:uri="http://www.w3.org/XML/1998/namespace"/>
    <ds:schemaRef ds:uri="http://purl.org/dc/elements/1.1/"/>
    <ds:schemaRef ds:uri="http://schemas.microsoft.com/office/2006/metadata/properties"/>
    <ds:schemaRef ds:uri="http://schemas.microsoft.com/office/infopath/2007/PartnerControls"/>
    <ds:schemaRef ds:uri="ba9caa8b-a2f3-49ff-8973-4979e00ca507"/>
    <ds:schemaRef ds:uri="332d1456-42e1-451a-bf5d-ffa6ebe25fb4"/>
    <ds:schemaRef ds:uri="http://purl.org/dc/dcmitype/"/>
    <ds:schemaRef ds:uri="http://purl.org/dc/terms/"/>
  </ds:schemaRefs>
</ds:datastoreItem>
</file>

<file path=customXml/itemProps3.xml><?xml version="1.0" encoding="utf-8"?>
<ds:datastoreItem xmlns:ds="http://schemas.openxmlformats.org/officeDocument/2006/customXml" ds:itemID="{548E1C68-6820-4218-A6B9-0F6F855257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2d1456-42e1-451a-bf5d-ffa6ebe25fb4"/>
    <ds:schemaRef ds:uri="ba9caa8b-a2f3-49ff-8973-4979e00ca5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PH-16x9-DE</Template>
  <TotalTime>0</TotalTime>
  <Words>2465</Words>
  <Application>Microsoft Office PowerPoint</Application>
  <PresentationFormat>Breitbild</PresentationFormat>
  <Paragraphs>260</Paragraphs>
  <Slides>23</Slides>
  <Notes>19</Notes>
  <HiddenSlides>0</HiddenSlides>
  <MMClips>0</MMClips>
  <ScaleCrop>false</ScaleCrop>
  <HeadingPairs>
    <vt:vector size="6" baseType="variant">
      <vt:variant>
        <vt:lpstr>Verwendete Schriftarten</vt:lpstr>
      </vt:variant>
      <vt:variant>
        <vt:i4>6</vt:i4>
      </vt:variant>
      <vt:variant>
        <vt:lpstr>Design</vt:lpstr>
      </vt:variant>
      <vt:variant>
        <vt:i4>3</vt:i4>
      </vt:variant>
      <vt:variant>
        <vt:lpstr>Folientitel</vt:lpstr>
      </vt:variant>
      <vt:variant>
        <vt:i4>23</vt:i4>
      </vt:variant>
    </vt:vector>
  </HeadingPairs>
  <TitlesOfParts>
    <vt:vector size="32" baseType="lpstr">
      <vt:lpstr>Aptos</vt:lpstr>
      <vt:lpstr>Arial</vt:lpstr>
      <vt:lpstr>Arial Rounded MT Bold</vt:lpstr>
      <vt:lpstr>Segoe UI</vt:lpstr>
      <vt:lpstr>Times New Roman</vt:lpstr>
      <vt:lpstr>Wingdings</vt:lpstr>
      <vt:lpstr>FHNW</vt:lpstr>
      <vt:lpstr>1_FHNW</vt:lpstr>
      <vt:lpstr>2_FHNW</vt:lpstr>
      <vt:lpstr>Indications pour l’utilisation de la présentation</vt:lpstr>
      <vt:lpstr>  Instruments TRIAGO: Évaluation des compétences de base des adultes   </vt:lpstr>
      <vt:lpstr>Ce qui vous attend…</vt:lpstr>
      <vt:lpstr>Les instruments TRIAGO</vt:lpstr>
      <vt:lpstr>Les instruments TRIAGO</vt:lpstr>
      <vt:lpstr>Déroulement</vt:lpstr>
      <vt:lpstr>Utilisation des cartes </vt:lpstr>
      <vt:lpstr>Les instruments TRIAGO</vt:lpstr>
      <vt:lpstr>Déroulement</vt:lpstr>
      <vt:lpstr>Déroulement</vt:lpstr>
      <vt:lpstr>Déroulement</vt:lpstr>
      <vt:lpstr>Finalement…</vt:lpstr>
      <vt:lpstr>Déroulement </vt:lpstr>
      <vt:lpstr>Station 1 : Découvrir et tester le jeu de cartes TRIAGO </vt:lpstr>
      <vt:lpstr>Station 2 : Tester l’outil en ligne TRIAGO </vt:lpstr>
      <vt:lpstr>Station 3 : Tester une carte individuelle TRIAGO </vt:lpstr>
      <vt:lpstr>Station 4: Discussion autour des instruments </vt:lpstr>
      <vt:lpstr>Station 5: Mettre en situation une séance de conseil </vt:lpstr>
      <vt:lpstr>Profils préparés</vt:lpstr>
      <vt:lpstr>Profils préparés</vt:lpstr>
      <vt:lpstr>Profil vierge</vt:lpstr>
      <vt:lpstr>Questions et discussion </vt:lpstr>
      <vt:lpstr>Merci!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TRIAGO</dc:title>
  <dc:creator>Stephanie Gyger</dc:creator>
  <dc:description/>
  <cp:lastModifiedBy>Sandra Lüthi</cp:lastModifiedBy>
  <cp:revision>728</cp:revision>
  <cp:lastPrinted>2025-02-07T07:42:18Z</cp:lastPrinted>
  <dcterms:created xsi:type="dcterms:W3CDTF">2024-04-29T08:18:51Z</dcterms:created>
  <dcterms:modified xsi:type="dcterms:W3CDTF">2026-07-01T08:07:19Z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0x0101007CD7B9CA2780024E8A6626976DA68D26</vt:lpwstr>
  </property>
  <property fmtid="{D5CDD505-2E9C-101B-9397-08002B2CF9AE}" pid="3" name="MediaServiceImageTags">
    <vt:lpwstr/>
  </property>
</Properties>
</file>